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1"/>
  </p:notesMasterIdLst>
  <p:sldIdLst>
    <p:sldId id="256" r:id="rId2"/>
    <p:sldId id="257" r:id="rId3"/>
    <p:sldId id="258" r:id="rId4"/>
    <p:sldId id="267" r:id="rId5"/>
    <p:sldId id="259" r:id="rId6"/>
    <p:sldId id="260" r:id="rId7"/>
    <p:sldId id="261" r:id="rId8"/>
    <p:sldId id="262" r:id="rId9"/>
    <p:sldId id="264" r:id="rId10"/>
    <p:sldId id="268" r:id="rId11"/>
    <p:sldId id="263" r:id="rId12"/>
    <p:sldId id="266" r:id="rId13"/>
    <p:sldId id="271" r:id="rId14"/>
    <p:sldId id="269" r:id="rId15"/>
    <p:sldId id="265" r:id="rId16"/>
    <p:sldId id="270"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F4970-E421-F63D-4B5D-1CDBC4AC93EF}" v="4297" dt="2020-12-09T22:23:32.871"/>
    <p1510:client id="{2A576CB4-7851-4245-964C-31877BB8EA46}" v="496" dt="2020-12-08T16:57:31.169"/>
    <p1510:client id="{9CD60C64-50A9-166A-1C28-E17162A34178}" v="3" dt="2020-12-09T23:17:05.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5793" autoAdjust="0"/>
  </p:normalViewPr>
  <p:slideViewPr>
    <p:cSldViewPr snapToGrid="0">
      <p:cViewPr varScale="1">
        <p:scale>
          <a:sx n="86" d="100"/>
          <a:sy n="86"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1395EF-FA42-4518-BD9D-FB09D525ED8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6EFF4FD-2E2F-4F6B-BFB5-B9B178A5A3E2}">
      <dgm:prSet/>
      <dgm:spPr/>
      <dgm:t>
        <a:bodyPr/>
        <a:lstStyle/>
        <a:p>
          <a:pPr>
            <a:lnSpc>
              <a:spcPct val="100000"/>
            </a:lnSpc>
            <a:defRPr cap="all"/>
          </a:pPr>
          <a:r>
            <a:rPr lang="en-US"/>
            <a:t>Spaceship</a:t>
          </a:r>
        </a:p>
      </dgm:t>
    </dgm:pt>
    <dgm:pt modelId="{F732E07E-114B-4D26-8D24-4D72ABE98419}" type="parTrans" cxnId="{E61DB8B1-F2A3-4E21-9CB4-BCD6ABBAE745}">
      <dgm:prSet/>
      <dgm:spPr/>
      <dgm:t>
        <a:bodyPr/>
        <a:lstStyle/>
        <a:p>
          <a:endParaRPr lang="en-US"/>
        </a:p>
      </dgm:t>
    </dgm:pt>
    <dgm:pt modelId="{FD56E659-13DC-4D39-821F-5EABB45DF3BE}" type="sibTrans" cxnId="{E61DB8B1-F2A3-4E21-9CB4-BCD6ABBAE745}">
      <dgm:prSet/>
      <dgm:spPr/>
      <dgm:t>
        <a:bodyPr/>
        <a:lstStyle/>
        <a:p>
          <a:endParaRPr lang="en-US"/>
        </a:p>
      </dgm:t>
    </dgm:pt>
    <dgm:pt modelId="{844096FD-1DA4-4C2A-8128-B2123A041584}">
      <dgm:prSet/>
      <dgm:spPr/>
      <dgm:t>
        <a:bodyPr/>
        <a:lstStyle/>
        <a:p>
          <a:pPr>
            <a:lnSpc>
              <a:spcPct val="100000"/>
            </a:lnSpc>
            <a:defRPr cap="all"/>
          </a:pPr>
          <a:r>
            <a:rPr lang="en-US"/>
            <a:t>Submarine</a:t>
          </a:r>
        </a:p>
      </dgm:t>
    </dgm:pt>
    <dgm:pt modelId="{396F81EF-70DD-4F93-87E0-E5DD769D7FC7}" type="parTrans" cxnId="{0A499830-03B2-4298-BA70-4CBA5D67D94A}">
      <dgm:prSet/>
      <dgm:spPr/>
      <dgm:t>
        <a:bodyPr/>
        <a:lstStyle/>
        <a:p>
          <a:endParaRPr lang="en-US"/>
        </a:p>
      </dgm:t>
    </dgm:pt>
    <dgm:pt modelId="{259FABA1-6569-4425-B575-3077C6A4C9FA}" type="sibTrans" cxnId="{0A499830-03B2-4298-BA70-4CBA5D67D94A}">
      <dgm:prSet/>
      <dgm:spPr/>
      <dgm:t>
        <a:bodyPr/>
        <a:lstStyle/>
        <a:p>
          <a:endParaRPr lang="en-US"/>
        </a:p>
      </dgm:t>
    </dgm:pt>
    <dgm:pt modelId="{6C9A4477-643D-4D07-8313-8564E7D8F3A9}" type="pres">
      <dgm:prSet presAssocID="{701395EF-FA42-4518-BD9D-FB09D525ED88}" presName="root" presStyleCnt="0">
        <dgm:presLayoutVars>
          <dgm:dir/>
          <dgm:resizeHandles val="exact"/>
        </dgm:presLayoutVars>
      </dgm:prSet>
      <dgm:spPr/>
    </dgm:pt>
    <dgm:pt modelId="{BCC942B7-A247-4655-95CB-4DCFFE1DDCE3}" type="pres">
      <dgm:prSet presAssocID="{26EFF4FD-2E2F-4F6B-BFB5-B9B178A5A3E2}" presName="compNode" presStyleCnt="0"/>
      <dgm:spPr/>
    </dgm:pt>
    <dgm:pt modelId="{71D30AEB-CDC1-41EC-92E4-1E8200EF62B9}" type="pres">
      <dgm:prSet presAssocID="{26EFF4FD-2E2F-4F6B-BFB5-B9B178A5A3E2}" presName="iconBgRect" presStyleLbl="bgShp" presStyleIdx="0" presStyleCnt="2"/>
      <dgm:spPr/>
    </dgm:pt>
    <dgm:pt modelId="{AD1ADBF5-26B0-4018-8B9A-6817A4740B48}" type="pres">
      <dgm:prSet presAssocID="{26EFF4FD-2E2F-4F6B-BFB5-B9B178A5A3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stronaut"/>
        </a:ext>
      </dgm:extLst>
    </dgm:pt>
    <dgm:pt modelId="{EBDC74FA-7F04-4B09-AD76-4DACCEB5726E}" type="pres">
      <dgm:prSet presAssocID="{26EFF4FD-2E2F-4F6B-BFB5-B9B178A5A3E2}" presName="spaceRect" presStyleCnt="0"/>
      <dgm:spPr/>
    </dgm:pt>
    <dgm:pt modelId="{CBDD76A7-ACEF-49AF-B2F9-9B36D96508E8}" type="pres">
      <dgm:prSet presAssocID="{26EFF4FD-2E2F-4F6B-BFB5-B9B178A5A3E2}" presName="textRect" presStyleLbl="revTx" presStyleIdx="0" presStyleCnt="2">
        <dgm:presLayoutVars>
          <dgm:chMax val="1"/>
          <dgm:chPref val="1"/>
        </dgm:presLayoutVars>
      </dgm:prSet>
      <dgm:spPr/>
    </dgm:pt>
    <dgm:pt modelId="{D8886A82-EE23-471D-89D3-D04E5358B180}" type="pres">
      <dgm:prSet presAssocID="{FD56E659-13DC-4D39-821F-5EABB45DF3BE}" presName="sibTrans" presStyleCnt="0"/>
      <dgm:spPr/>
    </dgm:pt>
    <dgm:pt modelId="{56D7675B-A9E7-4533-9A9B-CFE5E09DAF13}" type="pres">
      <dgm:prSet presAssocID="{844096FD-1DA4-4C2A-8128-B2123A041584}" presName="compNode" presStyleCnt="0"/>
      <dgm:spPr/>
    </dgm:pt>
    <dgm:pt modelId="{C4D1BE17-2A47-400E-A92E-CEEEF1B9FC99}" type="pres">
      <dgm:prSet presAssocID="{844096FD-1DA4-4C2A-8128-B2123A041584}" presName="iconBgRect" presStyleLbl="bgShp" presStyleIdx="1" presStyleCnt="2"/>
      <dgm:spPr/>
    </dgm:pt>
    <dgm:pt modelId="{43E87241-CF65-4F9D-8664-9AA6E7A91042}" type="pres">
      <dgm:prSet presAssocID="{844096FD-1DA4-4C2A-8128-B2123A0415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ug boat"/>
        </a:ext>
      </dgm:extLst>
    </dgm:pt>
    <dgm:pt modelId="{C98C861F-7D98-4B4D-8030-1E288D0552D5}" type="pres">
      <dgm:prSet presAssocID="{844096FD-1DA4-4C2A-8128-B2123A041584}" presName="spaceRect" presStyleCnt="0"/>
      <dgm:spPr/>
    </dgm:pt>
    <dgm:pt modelId="{CAADFE35-846F-44C2-8414-EB7CB0EF288A}" type="pres">
      <dgm:prSet presAssocID="{844096FD-1DA4-4C2A-8128-B2123A041584}" presName="textRect" presStyleLbl="revTx" presStyleIdx="1" presStyleCnt="2">
        <dgm:presLayoutVars>
          <dgm:chMax val="1"/>
          <dgm:chPref val="1"/>
        </dgm:presLayoutVars>
      </dgm:prSet>
      <dgm:spPr/>
    </dgm:pt>
  </dgm:ptLst>
  <dgm:cxnLst>
    <dgm:cxn modelId="{B1A11B14-2A10-4833-861D-F59D78C3371E}" type="presOf" srcId="{26EFF4FD-2E2F-4F6B-BFB5-B9B178A5A3E2}" destId="{CBDD76A7-ACEF-49AF-B2F9-9B36D96508E8}" srcOrd="0" destOrd="0" presId="urn:microsoft.com/office/officeart/2018/5/layout/IconCircleLabelList"/>
    <dgm:cxn modelId="{0A499830-03B2-4298-BA70-4CBA5D67D94A}" srcId="{701395EF-FA42-4518-BD9D-FB09D525ED88}" destId="{844096FD-1DA4-4C2A-8128-B2123A041584}" srcOrd="1" destOrd="0" parTransId="{396F81EF-70DD-4F93-87E0-E5DD769D7FC7}" sibTransId="{259FABA1-6569-4425-B575-3077C6A4C9FA}"/>
    <dgm:cxn modelId="{7D1D558D-E2FA-49C1-B25B-BA990EF2E410}" type="presOf" srcId="{844096FD-1DA4-4C2A-8128-B2123A041584}" destId="{CAADFE35-846F-44C2-8414-EB7CB0EF288A}" srcOrd="0" destOrd="0" presId="urn:microsoft.com/office/officeart/2018/5/layout/IconCircleLabelList"/>
    <dgm:cxn modelId="{E61DB8B1-F2A3-4E21-9CB4-BCD6ABBAE745}" srcId="{701395EF-FA42-4518-BD9D-FB09D525ED88}" destId="{26EFF4FD-2E2F-4F6B-BFB5-B9B178A5A3E2}" srcOrd="0" destOrd="0" parTransId="{F732E07E-114B-4D26-8D24-4D72ABE98419}" sibTransId="{FD56E659-13DC-4D39-821F-5EABB45DF3BE}"/>
    <dgm:cxn modelId="{038E8CDC-2E4C-4AFC-BE9D-33296C40F328}" type="presOf" srcId="{701395EF-FA42-4518-BD9D-FB09D525ED88}" destId="{6C9A4477-643D-4D07-8313-8564E7D8F3A9}" srcOrd="0" destOrd="0" presId="urn:microsoft.com/office/officeart/2018/5/layout/IconCircleLabelList"/>
    <dgm:cxn modelId="{AEB241E7-4ACC-49E3-816B-D05F6644192B}" type="presParOf" srcId="{6C9A4477-643D-4D07-8313-8564E7D8F3A9}" destId="{BCC942B7-A247-4655-95CB-4DCFFE1DDCE3}" srcOrd="0" destOrd="0" presId="urn:microsoft.com/office/officeart/2018/5/layout/IconCircleLabelList"/>
    <dgm:cxn modelId="{FE7CE308-E9A1-495A-9850-4EB49CE46352}" type="presParOf" srcId="{BCC942B7-A247-4655-95CB-4DCFFE1DDCE3}" destId="{71D30AEB-CDC1-41EC-92E4-1E8200EF62B9}" srcOrd="0" destOrd="0" presId="urn:microsoft.com/office/officeart/2018/5/layout/IconCircleLabelList"/>
    <dgm:cxn modelId="{3E08B0D7-EECE-41A9-9CC2-E833A6096925}" type="presParOf" srcId="{BCC942B7-A247-4655-95CB-4DCFFE1DDCE3}" destId="{AD1ADBF5-26B0-4018-8B9A-6817A4740B48}" srcOrd="1" destOrd="0" presId="urn:microsoft.com/office/officeart/2018/5/layout/IconCircleLabelList"/>
    <dgm:cxn modelId="{A251EE0C-F8C1-4B47-B402-4824E39E238D}" type="presParOf" srcId="{BCC942B7-A247-4655-95CB-4DCFFE1DDCE3}" destId="{EBDC74FA-7F04-4B09-AD76-4DACCEB5726E}" srcOrd="2" destOrd="0" presId="urn:microsoft.com/office/officeart/2018/5/layout/IconCircleLabelList"/>
    <dgm:cxn modelId="{09D69FFE-5ABE-4A0C-87D4-1153C4B998B4}" type="presParOf" srcId="{BCC942B7-A247-4655-95CB-4DCFFE1DDCE3}" destId="{CBDD76A7-ACEF-49AF-B2F9-9B36D96508E8}" srcOrd="3" destOrd="0" presId="urn:microsoft.com/office/officeart/2018/5/layout/IconCircleLabelList"/>
    <dgm:cxn modelId="{068A8BDD-D3B1-45A1-9926-19C7BDB2153C}" type="presParOf" srcId="{6C9A4477-643D-4D07-8313-8564E7D8F3A9}" destId="{D8886A82-EE23-471D-89D3-D04E5358B180}" srcOrd="1" destOrd="0" presId="urn:microsoft.com/office/officeart/2018/5/layout/IconCircleLabelList"/>
    <dgm:cxn modelId="{3DB655A6-C726-4AD6-A2A0-FCDF2FB68B3E}" type="presParOf" srcId="{6C9A4477-643D-4D07-8313-8564E7D8F3A9}" destId="{56D7675B-A9E7-4533-9A9B-CFE5E09DAF13}" srcOrd="2" destOrd="0" presId="urn:microsoft.com/office/officeart/2018/5/layout/IconCircleLabelList"/>
    <dgm:cxn modelId="{6B679B40-C310-4A5E-9DDB-C010A364AD7A}" type="presParOf" srcId="{56D7675B-A9E7-4533-9A9B-CFE5E09DAF13}" destId="{C4D1BE17-2A47-400E-A92E-CEEEF1B9FC99}" srcOrd="0" destOrd="0" presId="urn:microsoft.com/office/officeart/2018/5/layout/IconCircleLabelList"/>
    <dgm:cxn modelId="{986D8F76-94A9-45DF-B85A-E8B947D3F589}" type="presParOf" srcId="{56D7675B-A9E7-4533-9A9B-CFE5E09DAF13}" destId="{43E87241-CF65-4F9D-8664-9AA6E7A91042}" srcOrd="1" destOrd="0" presId="urn:microsoft.com/office/officeart/2018/5/layout/IconCircleLabelList"/>
    <dgm:cxn modelId="{A19A451A-132F-4D53-926D-ACD41C59DA72}" type="presParOf" srcId="{56D7675B-A9E7-4533-9A9B-CFE5E09DAF13}" destId="{C98C861F-7D98-4B4D-8030-1E288D0552D5}" srcOrd="2" destOrd="0" presId="urn:microsoft.com/office/officeart/2018/5/layout/IconCircleLabelList"/>
    <dgm:cxn modelId="{20AD4137-8B3F-4F2C-95AE-0B58BF3D2220}" type="presParOf" srcId="{56D7675B-A9E7-4533-9A9B-CFE5E09DAF13}" destId="{CAADFE35-846F-44C2-8414-EB7CB0EF288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D2FE09-D62A-4C13-A4E5-B85BA535E43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CC5B91-985A-4BA1-8464-C44DEB01D15B}">
      <dgm:prSet/>
      <dgm:spPr/>
      <dgm:t>
        <a:bodyPr/>
        <a:lstStyle/>
        <a:p>
          <a:pPr rtl="0"/>
          <a:r>
            <a:rPr lang="en-US" dirty="0">
              <a:latin typeface="Avenir Next LT Pro"/>
              <a:cs typeface="Microsoft Tai Le"/>
            </a:rPr>
            <a:t>Learn about Pauli Murray</a:t>
          </a:r>
        </a:p>
      </dgm:t>
    </dgm:pt>
    <dgm:pt modelId="{18D2588F-1F73-4505-8A68-84399413A671}" type="parTrans" cxnId="{1BF04E2C-E77E-46D1-B110-3AFCA0623AD8}">
      <dgm:prSet/>
      <dgm:spPr/>
      <dgm:t>
        <a:bodyPr/>
        <a:lstStyle/>
        <a:p>
          <a:endParaRPr lang="en-US"/>
        </a:p>
      </dgm:t>
    </dgm:pt>
    <dgm:pt modelId="{A5C82444-F459-4570-A375-BB283BBAE722}" type="sibTrans" cxnId="{1BF04E2C-E77E-46D1-B110-3AFCA0623AD8}">
      <dgm:prSet/>
      <dgm:spPr/>
      <dgm:t>
        <a:bodyPr/>
        <a:lstStyle/>
        <a:p>
          <a:endParaRPr lang="en-US"/>
        </a:p>
      </dgm:t>
    </dgm:pt>
    <dgm:pt modelId="{21DDA735-220F-457D-9154-4E21C07C56FF}">
      <dgm:prSet/>
      <dgm:spPr/>
      <dgm:t>
        <a:bodyPr/>
        <a:lstStyle/>
        <a:p>
          <a:pPr rtl="0"/>
          <a:r>
            <a:rPr lang="en-US" dirty="0">
              <a:latin typeface="Avenir Next LT Pro"/>
            </a:rPr>
            <a:t>Review the intersectionality of Pauli Murray's Civil Rights Activism</a:t>
          </a:r>
        </a:p>
      </dgm:t>
    </dgm:pt>
    <dgm:pt modelId="{F95A64B7-537E-4930-BD58-04CF6965C94D}" type="parTrans" cxnId="{841DD25D-4B0D-4AFF-B8C6-D143C585E832}">
      <dgm:prSet/>
      <dgm:spPr/>
      <dgm:t>
        <a:bodyPr/>
        <a:lstStyle/>
        <a:p>
          <a:endParaRPr lang="en-US"/>
        </a:p>
      </dgm:t>
    </dgm:pt>
    <dgm:pt modelId="{86589F0A-9491-4F78-A15F-11C2051AAEF8}" type="sibTrans" cxnId="{841DD25D-4B0D-4AFF-B8C6-D143C585E832}">
      <dgm:prSet/>
      <dgm:spPr/>
      <dgm:t>
        <a:bodyPr/>
        <a:lstStyle/>
        <a:p>
          <a:endParaRPr lang="en-US"/>
        </a:p>
      </dgm:t>
    </dgm:pt>
    <dgm:pt modelId="{9F09C221-E281-4A4A-B26A-1D208A5DBB47}">
      <dgm:prSet/>
      <dgm:spPr/>
      <dgm:t>
        <a:bodyPr/>
        <a:lstStyle/>
        <a:p>
          <a:pPr rtl="0"/>
          <a:r>
            <a:rPr lang="en-US" dirty="0">
              <a:latin typeface="Avenir Next LT Pro"/>
            </a:rPr>
            <a:t>Reflect on the impact of the era in which Pauli lived on her life. </a:t>
          </a:r>
        </a:p>
      </dgm:t>
    </dgm:pt>
    <dgm:pt modelId="{A38D0ABF-5320-4B5D-AA0B-7980DCEEDE3C}" type="parTrans" cxnId="{7F45E7B9-1D02-4A35-86EF-E273B2AE34FE}">
      <dgm:prSet/>
      <dgm:spPr/>
      <dgm:t>
        <a:bodyPr/>
        <a:lstStyle/>
        <a:p>
          <a:endParaRPr lang="en-US"/>
        </a:p>
      </dgm:t>
    </dgm:pt>
    <dgm:pt modelId="{366A7F18-473B-4017-958C-3AE32C7EE4C1}" type="sibTrans" cxnId="{7F45E7B9-1D02-4A35-86EF-E273B2AE34FE}">
      <dgm:prSet/>
      <dgm:spPr/>
      <dgm:t>
        <a:bodyPr/>
        <a:lstStyle/>
        <a:p>
          <a:endParaRPr lang="en-US"/>
        </a:p>
      </dgm:t>
    </dgm:pt>
    <dgm:pt modelId="{E99921F8-B007-4B8C-B1B6-57379EC93779}" type="pres">
      <dgm:prSet presAssocID="{24D2FE09-D62A-4C13-A4E5-B85BA535E43F}" presName="root" presStyleCnt="0">
        <dgm:presLayoutVars>
          <dgm:dir/>
          <dgm:resizeHandles val="exact"/>
        </dgm:presLayoutVars>
      </dgm:prSet>
      <dgm:spPr/>
    </dgm:pt>
    <dgm:pt modelId="{2B344670-3E68-4BB5-B3CB-DE1B461751F4}" type="pres">
      <dgm:prSet presAssocID="{3ECC5B91-985A-4BA1-8464-C44DEB01D15B}" presName="compNode" presStyleCnt="0"/>
      <dgm:spPr/>
    </dgm:pt>
    <dgm:pt modelId="{BD26E382-6CF6-4944-9F63-93E9282C0EA8}" type="pres">
      <dgm:prSet presAssocID="{3ECC5B91-985A-4BA1-8464-C44DEB01D15B}" presName="bgRect" presStyleLbl="bgShp" presStyleIdx="0" presStyleCnt="3"/>
      <dgm:spPr/>
    </dgm:pt>
    <dgm:pt modelId="{098C0098-73F2-46F8-A9B4-2754E3FF5B8D}" type="pres">
      <dgm:prSet presAssocID="{3ECC5B91-985A-4BA1-8464-C44DEB01D1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4DC5FC33-0379-4512-956C-568197FD47CD}" type="pres">
      <dgm:prSet presAssocID="{3ECC5B91-985A-4BA1-8464-C44DEB01D15B}" presName="spaceRect" presStyleCnt="0"/>
      <dgm:spPr/>
    </dgm:pt>
    <dgm:pt modelId="{BC6162C9-97FB-49BD-B3E3-F2A117A52EA0}" type="pres">
      <dgm:prSet presAssocID="{3ECC5B91-985A-4BA1-8464-C44DEB01D15B}" presName="parTx" presStyleLbl="revTx" presStyleIdx="0" presStyleCnt="3">
        <dgm:presLayoutVars>
          <dgm:chMax val="0"/>
          <dgm:chPref val="0"/>
        </dgm:presLayoutVars>
      </dgm:prSet>
      <dgm:spPr/>
    </dgm:pt>
    <dgm:pt modelId="{CA119324-4E13-40CB-8803-390051637E22}" type="pres">
      <dgm:prSet presAssocID="{A5C82444-F459-4570-A375-BB283BBAE722}" presName="sibTrans" presStyleCnt="0"/>
      <dgm:spPr/>
    </dgm:pt>
    <dgm:pt modelId="{A386531B-FF0E-45B6-995F-00452970CED5}" type="pres">
      <dgm:prSet presAssocID="{21DDA735-220F-457D-9154-4E21C07C56FF}" presName="compNode" presStyleCnt="0"/>
      <dgm:spPr/>
    </dgm:pt>
    <dgm:pt modelId="{AB91AA23-B83A-475E-8324-9246806D60CF}" type="pres">
      <dgm:prSet presAssocID="{21DDA735-220F-457D-9154-4E21C07C56FF}" presName="bgRect" presStyleLbl="bgShp" presStyleIdx="1" presStyleCnt="3"/>
      <dgm:spPr/>
    </dgm:pt>
    <dgm:pt modelId="{7295BCBF-A2D4-40D7-91DF-CB851F77D3C5}" type="pres">
      <dgm:prSet presAssocID="{21DDA735-220F-457D-9154-4E21C07C56F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45897BC4-7B07-44A6-8AF7-BBA8DB06132A}" type="pres">
      <dgm:prSet presAssocID="{21DDA735-220F-457D-9154-4E21C07C56FF}" presName="spaceRect" presStyleCnt="0"/>
      <dgm:spPr/>
    </dgm:pt>
    <dgm:pt modelId="{AF1B74CD-CAAA-4E37-9387-9A567CDD235A}" type="pres">
      <dgm:prSet presAssocID="{21DDA735-220F-457D-9154-4E21C07C56FF}" presName="parTx" presStyleLbl="revTx" presStyleIdx="1" presStyleCnt="3">
        <dgm:presLayoutVars>
          <dgm:chMax val="0"/>
          <dgm:chPref val="0"/>
        </dgm:presLayoutVars>
      </dgm:prSet>
      <dgm:spPr/>
    </dgm:pt>
    <dgm:pt modelId="{A0570E53-ECBB-450A-9BAF-DFAED66C19F4}" type="pres">
      <dgm:prSet presAssocID="{86589F0A-9491-4F78-A15F-11C2051AAEF8}" presName="sibTrans" presStyleCnt="0"/>
      <dgm:spPr/>
    </dgm:pt>
    <dgm:pt modelId="{0CD5A12E-58AC-4768-A94F-DACFC7011D85}" type="pres">
      <dgm:prSet presAssocID="{9F09C221-E281-4A4A-B26A-1D208A5DBB47}" presName="compNode" presStyleCnt="0"/>
      <dgm:spPr/>
    </dgm:pt>
    <dgm:pt modelId="{79A76D2F-1DC0-4A5D-B734-9D04FEB2BFB7}" type="pres">
      <dgm:prSet presAssocID="{9F09C221-E281-4A4A-B26A-1D208A5DBB47}" presName="bgRect" presStyleLbl="bgShp" presStyleIdx="2" presStyleCnt="3"/>
      <dgm:spPr/>
    </dgm:pt>
    <dgm:pt modelId="{2CC9A93C-85E9-4451-BFBB-3576ECC57F92}" type="pres">
      <dgm:prSet presAssocID="{9F09C221-E281-4A4A-B26A-1D208A5DBB4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BCFD06F4-C799-4A93-8973-DA03065C3FA4}" type="pres">
      <dgm:prSet presAssocID="{9F09C221-E281-4A4A-B26A-1D208A5DBB47}" presName="spaceRect" presStyleCnt="0"/>
      <dgm:spPr/>
    </dgm:pt>
    <dgm:pt modelId="{6D137CC6-264E-4107-B810-4A48B75C56A1}" type="pres">
      <dgm:prSet presAssocID="{9F09C221-E281-4A4A-B26A-1D208A5DBB47}" presName="parTx" presStyleLbl="revTx" presStyleIdx="2" presStyleCnt="3">
        <dgm:presLayoutVars>
          <dgm:chMax val="0"/>
          <dgm:chPref val="0"/>
        </dgm:presLayoutVars>
      </dgm:prSet>
      <dgm:spPr/>
    </dgm:pt>
  </dgm:ptLst>
  <dgm:cxnLst>
    <dgm:cxn modelId="{9D358109-CA24-47C4-B6C3-5E5A498CD6C3}" type="presOf" srcId="{21DDA735-220F-457D-9154-4E21C07C56FF}" destId="{AF1B74CD-CAAA-4E37-9387-9A567CDD235A}" srcOrd="0" destOrd="0" presId="urn:microsoft.com/office/officeart/2018/2/layout/IconVerticalSolidList"/>
    <dgm:cxn modelId="{1BF04E2C-E77E-46D1-B110-3AFCA0623AD8}" srcId="{24D2FE09-D62A-4C13-A4E5-B85BA535E43F}" destId="{3ECC5B91-985A-4BA1-8464-C44DEB01D15B}" srcOrd="0" destOrd="0" parTransId="{18D2588F-1F73-4505-8A68-84399413A671}" sibTransId="{A5C82444-F459-4570-A375-BB283BBAE722}"/>
    <dgm:cxn modelId="{C080473C-D75E-4079-975B-97C2DB4A3590}" type="presOf" srcId="{9F09C221-E281-4A4A-B26A-1D208A5DBB47}" destId="{6D137CC6-264E-4107-B810-4A48B75C56A1}" srcOrd="0" destOrd="0" presId="urn:microsoft.com/office/officeart/2018/2/layout/IconVerticalSolidList"/>
    <dgm:cxn modelId="{841DD25D-4B0D-4AFF-B8C6-D143C585E832}" srcId="{24D2FE09-D62A-4C13-A4E5-B85BA535E43F}" destId="{21DDA735-220F-457D-9154-4E21C07C56FF}" srcOrd="1" destOrd="0" parTransId="{F95A64B7-537E-4930-BD58-04CF6965C94D}" sibTransId="{86589F0A-9491-4F78-A15F-11C2051AAEF8}"/>
    <dgm:cxn modelId="{E371EB84-5874-4423-A8FE-0230EFA218F6}" type="presOf" srcId="{3ECC5B91-985A-4BA1-8464-C44DEB01D15B}" destId="{BC6162C9-97FB-49BD-B3E3-F2A117A52EA0}" srcOrd="0" destOrd="0" presId="urn:microsoft.com/office/officeart/2018/2/layout/IconVerticalSolidList"/>
    <dgm:cxn modelId="{2E85A78A-D431-43AB-A291-62D3C287C100}" type="presOf" srcId="{24D2FE09-D62A-4C13-A4E5-B85BA535E43F}" destId="{E99921F8-B007-4B8C-B1B6-57379EC93779}" srcOrd="0" destOrd="0" presId="urn:microsoft.com/office/officeart/2018/2/layout/IconVerticalSolidList"/>
    <dgm:cxn modelId="{7F45E7B9-1D02-4A35-86EF-E273B2AE34FE}" srcId="{24D2FE09-D62A-4C13-A4E5-B85BA535E43F}" destId="{9F09C221-E281-4A4A-B26A-1D208A5DBB47}" srcOrd="2" destOrd="0" parTransId="{A38D0ABF-5320-4B5D-AA0B-7980DCEEDE3C}" sibTransId="{366A7F18-473B-4017-958C-3AE32C7EE4C1}"/>
    <dgm:cxn modelId="{A38F1147-8045-41B7-82FA-8C4E39825772}" type="presParOf" srcId="{E99921F8-B007-4B8C-B1B6-57379EC93779}" destId="{2B344670-3E68-4BB5-B3CB-DE1B461751F4}" srcOrd="0" destOrd="0" presId="urn:microsoft.com/office/officeart/2018/2/layout/IconVerticalSolidList"/>
    <dgm:cxn modelId="{B795B628-3BC0-49FF-9450-00C8B20CCEB1}" type="presParOf" srcId="{2B344670-3E68-4BB5-B3CB-DE1B461751F4}" destId="{BD26E382-6CF6-4944-9F63-93E9282C0EA8}" srcOrd="0" destOrd="0" presId="urn:microsoft.com/office/officeart/2018/2/layout/IconVerticalSolidList"/>
    <dgm:cxn modelId="{FBAD4369-4462-4561-9423-092DC5CAD357}" type="presParOf" srcId="{2B344670-3E68-4BB5-B3CB-DE1B461751F4}" destId="{098C0098-73F2-46F8-A9B4-2754E3FF5B8D}" srcOrd="1" destOrd="0" presId="urn:microsoft.com/office/officeart/2018/2/layout/IconVerticalSolidList"/>
    <dgm:cxn modelId="{6C4E65A5-1711-4E81-A741-D803D030CA5B}" type="presParOf" srcId="{2B344670-3E68-4BB5-B3CB-DE1B461751F4}" destId="{4DC5FC33-0379-4512-956C-568197FD47CD}" srcOrd="2" destOrd="0" presId="urn:microsoft.com/office/officeart/2018/2/layout/IconVerticalSolidList"/>
    <dgm:cxn modelId="{23392AD9-FB17-4187-AABA-857FF447AA36}" type="presParOf" srcId="{2B344670-3E68-4BB5-B3CB-DE1B461751F4}" destId="{BC6162C9-97FB-49BD-B3E3-F2A117A52EA0}" srcOrd="3" destOrd="0" presId="urn:microsoft.com/office/officeart/2018/2/layout/IconVerticalSolidList"/>
    <dgm:cxn modelId="{95E20796-E111-4D95-B3FE-FD9381FD6FD1}" type="presParOf" srcId="{E99921F8-B007-4B8C-B1B6-57379EC93779}" destId="{CA119324-4E13-40CB-8803-390051637E22}" srcOrd="1" destOrd="0" presId="urn:microsoft.com/office/officeart/2018/2/layout/IconVerticalSolidList"/>
    <dgm:cxn modelId="{4D0E6A6C-6A45-48A2-8392-69A20CD0E3AC}" type="presParOf" srcId="{E99921F8-B007-4B8C-B1B6-57379EC93779}" destId="{A386531B-FF0E-45B6-995F-00452970CED5}" srcOrd="2" destOrd="0" presId="urn:microsoft.com/office/officeart/2018/2/layout/IconVerticalSolidList"/>
    <dgm:cxn modelId="{7BEAB038-BC16-4396-830B-880F849D91E2}" type="presParOf" srcId="{A386531B-FF0E-45B6-995F-00452970CED5}" destId="{AB91AA23-B83A-475E-8324-9246806D60CF}" srcOrd="0" destOrd="0" presId="urn:microsoft.com/office/officeart/2018/2/layout/IconVerticalSolidList"/>
    <dgm:cxn modelId="{E12CC177-9E9D-4DEF-A4CA-D4582E40DF82}" type="presParOf" srcId="{A386531B-FF0E-45B6-995F-00452970CED5}" destId="{7295BCBF-A2D4-40D7-91DF-CB851F77D3C5}" srcOrd="1" destOrd="0" presId="urn:microsoft.com/office/officeart/2018/2/layout/IconVerticalSolidList"/>
    <dgm:cxn modelId="{C66D6318-FDAF-431D-ABE3-87CD38673739}" type="presParOf" srcId="{A386531B-FF0E-45B6-995F-00452970CED5}" destId="{45897BC4-7B07-44A6-8AF7-BBA8DB06132A}" srcOrd="2" destOrd="0" presId="urn:microsoft.com/office/officeart/2018/2/layout/IconVerticalSolidList"/>
    <dgm:cxn modelId="{A65C50D3-4512-481F-AF36-8F2A01D25A7E}" type="presParOf" srcId="{A386531B-FF0E-45B6-995F-00452970CED5}" destId="{AF1B74CD-CAAA-4E37-9387-9A567CDD235A}" srcOrd="3" destOrd="0" presId="urn:microsoft.com/office/officeart/2018/2/layout/IconVerticalSolidList"/>
    <dgm:cxn modelId="{E9826412-BBE4-4161-B489-33D014810BC9}" type="presParOf" srcId="{E99921F8-B007-4B8C-B1B6-57379EC93779}" destId="{A0570E53-ECBB-450A-9BAF-DFAED66C19F4}" srcOrd="3" destOrd="0" presId="urn:microsoft.com/office/officeart/2018/2/layout/IconVerticalSolidList"/>
    <dgm:cxn modelId="{81A40AA9-0D9F-46B4-9100-BF478767DF6E}" type="presParOf" srcId="{E99921F8-B007-4B8C-B1B6-57379EC93779}" destId="{0CD5A12E-58AC-4768-A94F-DACFC7011D85}" srcOrd="4" destOrd="0" presId="urn:microsoft.com/office/officeart/2018/2/layout/IconVerticalSolidList"/>
    <dgm:cxn modelId="{A1842B44-1974-4895-AF60-D344106503C5}" type="presParOf" srcId="{0CD5A12E-58AC-4768-A94F-DACFC7011D85}" destId="{79A76D2F-1DC0-4A5D-B734-9D04FEB2BFB7}" srcOrd="0" destOrd="0" presId="urn:microsoft.com/office/officeart/2018/2/layout/IconVerticalSolidList"/>
    <dgm:cxn modelId="{98FCFC67-A226-4632-9162-CA55A7DC35B0}" type="presParOf" srcId="{0CD5A12E-58AC-4768-A94F-DACFC7011D85}" destId="{2CC9A93C-85E9-4451-BFBB-3576ECC57F92}" srcOrd="1" destOrd="0" presId="urn:microsoft.com/office/officeart/2018/2/layout/IconVerticalSolidList"/>
    <dgm:cxn modelId="{5BFC6B57-60D7-413E-8A3A-F2AD6EC04B40}" type="presParOf" srcId="{0CD5A12E-58AC-4768-A94F-DACFC7011D85}" destId="{BCFD06F4-C799-4A93-8973-DA03065C3FA4}" srcOrd="2" destOrd="0" presId="urn:microsoft.com/office/officeart/2018/2/layout/IconVerticalSolidList"/>
    <dgm:cxn modelId="{7B67F68D-99C6-40B6-99AC-634A1A0AC8BA}" type="presParOf" srcId="{0CD5A12E-58AC-4768-A94F-DACFC7011D85}" destId="{6D137CC6-264E-4107-B810-4A48B75C56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EDE0DD-2FB2-44F5-B8E3-0F56720C85C1}"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6F3D64AC-08CF-4F39-866F-073D7D2A2181}">
      <dgm:prSet phldrT="[Text]" phldr="0"/>
      <dgm:spPr/>
      <dgm:t>
        <a:bodyPr/>
        <a:lstStyle/>
        <a:p>
          <a:pPr rtl="0"/>
          <a:r>
            <a:rPr lang="en-US" dirty="0">
              <a:latin typeface="Modern Love"/>
            </a:rPr>
            <a:t>Prehistoric Times</a:t>
          </a:r>
        </a:p>
      </dgm:t>
    </dgm:pt>
    <dgm:pt modelId="{E2A1D568-B627-4672-80DA-D32B7533F19E}" type="parTrans" cxnId="{C387C922-77B1-48B3-9A2B-8949394E337D}">
      <dgm:prSet/>
      <dgm:spPr/>
      <dgm:t>
        <a:bodyPr/>
        <a:lstStyle/>
        <a:p>
          <a:endParaRPr lang="en-US"/>
        </a:p>
      </dgm:t>
    </dgm:pt>
    <dgm:pt modelId="{41EB1DE4-65B3-40A1-BD8F-0A0E0E5FFD16}" type="sibTrans" cxnId="{C387C922-77B1-48B3-9A2B-8949394E337D}">
      <dgm:prSet/>
      <dgm:spPr/>
      <dgm:t>
        <a:bodyPr/>
        <a:lstStyle/>
        <a:p>
          <a:endParaRPr lang="en-US"/>
        </a:p>
      </dgm:t>
    </dgm:pt>
    <dgm:pt modelId="{E1D230C0-1F1D-4686-A9E6-1F6C0521C46A}">
      <dgm:prSet phldrT="[Text]" phldr="0"/>
      <dgm:spPr/>
      <dgm:t>
        <a:bodyPr/>
        <a:lstStyle/>
        <a:p>
          <a:pPr rtl="0"/>
          <a:r>
            <a:rPr lang="en-US" dirty="0">
              <a:latin typeface="Modern Love"/>
            </a:rPr>
            <a:t>Civil Rights Era</a:t>
          </a:r>
          <a:endParaRPr lang="en-US" dirty="0"/>
        </a:p>
      </dgm:t>
    </dgm:pt>
    <dgm:pt modelId="{8498D16C-BB4E-4EEE-8E1D-2E1B6B3FF0AF}" type="parTrans" cxnId="{0BC9A1A0-5CAF-4F40-A042-836559629FD4}">
      <dgm:prSet/>
      <dgm:spPr/>
      <dgm:t>
        <a:bodyPr/>
        <a:lstStyle/>
        <a:p>
          <a:endParaRPr lang="en-US"/>
        </a:p>
      </dgm:t>
    </dgm:pt>
    <dgm:pt modelId="{36FD33D3-31FB-44D3-BF25-56E853E5B00A}" type="sibTrans" cxnId="{0BC9A1A0-5CAF-4F40-A042-836559629FD4}">
      <dgm:prSet/>
      <dgm:spPr/>
      <dgm:t>
        <a:bodyPr/>
        <a:lstStyle/>
        <a:p>
          <a:endParaRPr lang="en-US"/>
        </a:p>
      </dgm:t>
    </dgm:pt>
    <dgm:pt modelId="{437AE45F-FD91-4E3F-808A-D4EA5DDE07E4}">
      <dgm:prSet phldrT="[Text]" phldr="0"/>
      <dgm:spPr/>
      <dgm:t>
        <a:bodyPr/>
        <a:lstStyle/>
        <a:p>
          <a:r>
            <a:rPr lang="en-US" dirty="0">
              <a:latin typeface="Modern Love"/>
            </a:rPr>
            <a:t>Today</a:t>
          </a:r>
          <a:endParaRPr lang="en-US" dirty="0"/>
        </a:p>
      </dgm:t>
    </dgm:pt>
    <dgm:pt modelId="{004BDB46-2EC8-421A-8C20-25101EF17FF0}" type="parTrans" cxnId="{28A01890-6E0A-44AB-B1CD-21AF7A98802F}">
      <dgm:prSet/>
      <dgm:spPr/>
      <dgm:t>
        <a:bodyPr/>
        <a:lstStyle/>
        <a:p>
          <a:endParaRPr lang="en-US"/>
        </a:p>
      </dgm:t>
    </dgm:pt>
    <dgm:pt modelId="{F067E931-3A4C-4B71-846A-9948D1318C73}" type="sibTrans" cxnId="{28A01890-6E0A-44AB-B1CD-21AF7A98802F}">
      <dgm:prSet/>
      <dgm:spPr/>
      <dgm:t>
        <a:bodyPr/>
        <a:lstStyle/>
        <a:p>
          <a:endParaRPr lang="en-US"/>
        </a:p>
      </dgm:t>
    </dgm:pt>
    <dgm:pt modelId="{FBF30E8A-84E1-4B89-A804-C8ADB53683BD}">
      <dgm:prSet phldr="0"/>
      <dgm:spPr/>
      <dgm:t>
        <a:bodyPr/>
        <a:lstStyle/>
        <a:p>
          <a:r>
            <a:rPr lang="en-US" dirty="0">
              <a:latin typeface="Modern Love"/>
            </a:rPr>
            <a:t>Roaring 20's</a:t>
          </a:r>
          <a:endParaRPr lang="en-US" dirty="0"/>
        </a:p>
      </dgm:t>
    </dgm:pt>
    <dgm:pt modelId="{72248684-F336-4861-B8BD-6A3EE27AB56E}" type="parTrans" cxnId="{FB3BA5AC-0E0F-4666-9AFB-6990911B6CE3}">
      <dgm:prSet/>
      <dgm:spPr/>
    </dgm:pt>
    <dgm:pt modelId="{DC596D14-D819-41A6-8608-91C1D70759BA}" type="sibTrans" cxnId="{FB3BA5AC-0E0F-4666-9AFB-6990911B6CE3}">
      <dgm:prSet/>
      <dgm:spPr/>
    </dgm:pt>
    <dgm:pt modelId="{62CFDBF2-A2D3-497B-BD69-91892BDA5348}" type="pres">
      <dgm:prSet presAssocID="{68EDE0DD-2FB2-44F5-B8E3-0F56720C85C1}" presName="diagram" presStyleCnt="0">
        <dgm:presLayoutVars>
          <dgm:dir/>
          <dgm:resizeHandles val="exact"/>
        </dgm:presLayoutVars>
      </dgm:prSet>
      <dgm:spPr/>
    </dgm:pt>
    <dgm:pt modelId="{C45E7A3F-5CB3-409C-8FFD-23437B52ED14}" type="pres">
      <dgm:prSet presAssocID="{6F3D64AC-08CF-4F39-866F-073D7D2A2181}" presName="node" presStyleLbl="node1" presStyleIdx="0" presStyleCnt="4">
        <dgm:presLayoutVars>
          <dgm:bulletEnabled val="1"/>
        </dgm:presLayoutVars>
      </dgm:prSet>
      <dgm:spPr/>
    </dgm:pt>
    <dgm:pt modelId="{4A572977-BF35-4066-B162-DFC85A5E493A}" type="pres">
      <dgm:prSet presAssocID="{41EB1DE4-65B3-40A1-BD8F-0A0E0E5FFD16}" presName="sibTrans" presStyleCnt="0"/>
      <dgm:spPr/>
    </dgm:pt>
    <dgm:pt modelId="{983C8AC1-3C6F-4A80-BB5E-38E94BCD9088}" type="pres">
      <dgm:prSet presAssocID="{FBF30E8A-84E1-4B89-A804-C8ADB53683BD}" presName="node" presStyleLbl="node1" presStyleIdx="1" presStyleCnt="4">
        <dgm:presLayoutVars>
          <dgm:bulletEnabled val="1"/>
        </dgm:presLayoutVars>
      </dgm:prSet>
      <dgm:spPr/>
    </dgm:pt>
    <dgm:pt modelId="{94F28910-9094-420A-BF80-3CFF70F49CFE}" type="pres">
      <dgm:prSet presAssocID="{DC596D14-D819-41A6-8608-91C1D70759BA}" presName="sibTrans" presStyleCnt="0"/>
      <dgm:spPr/>
    </dgm:pt>
    <dgm:pt modelId="{59E67C3B-1418-4BBF-B22C-B0E54D0B583E}" type="pres">
      <dgm:prSet presAssocID="{E1D230C0-1F1D-4686-A9E6-1F6C0521C46A}" presName="node" presStyleLbl="node1" presStyleIdx="2" presStyleCnt="4">
        <dgm:presLayoutVars>
          <dgm:bulletEnabled val="1"/>
        </dgm:presLayoutVars>
      </dgm:prSet>
      <dgm:spPr/>
    </dgm:pt>
    <dgm:pt modelId="{BB991D63-22B8-427E-B839-75082D4C9D40}" type="pres">
      <dgm:prSet presAssocID="{36FD33D3-31FB-44D3-BF25-56E853E5B00A}" presName="sibTrans" presStyleCnt="0"/>
      <dgm:spPr/>
    </dgm:pt>
    <dgm:pt modelId="{CB7C3AFD-B26E-4F74-B816-0D02EF06F0DC}" type="pres">
      <dgm:prSet presAssocID="{437AE45F-FD91-4E3F-808A-D4EA5DDE07E4}" presName="node" presStyleLbl="node1" presStyleIdx="3" presStyleCnt="4">
        <dgm:presLayoutVars>
          <dgm:bulletEnabled val="1"/>
        </dgm:presLayoutVars>
      </dgm:prSet>
      <dgm:spPr/>
    </dgm:pt>
  </dgm:ptLst>
  <dgm:cxnLst>
    <dgm:cxn modelId="{D3457115-A036-40E8-B374-C8A712525F17}" type="presOf" srcId="{437AE45F-FD91-4E3F-808A-D4EA5DDE07E4}" destId="{CB7C3AFD-B26E-4F74-B816-0D02EF06F0DC}" srcOrd="0" destOrd="0" presId="urn:microsoft.com/office/officeart/2005/8/layout/default"/>
    <dgm:cxn modelId="{C387C922-77B1-48B3-9A2B-8949394E337D}" srcId="{68EDE0DD-2FB2-44F5-B8E3-0F56720C85C1}" destId="{6F3D64AC-08CF-4F39-866F-073D7D2A2181}" srcOrd="0" destOrd="0" parTransId="{E2A1D568-B627-4672-80DA-D32B7533F19E}" sibTransId="{41EB1DE4-65B3-40A1-BD8F-0A0E0E5FFD16}"/>
    <dgm:cxn modelId="{DFD9BE4F-4E70-4EDC-AB2C-2FD46EC66CA2}" type="presOf" srcId="{FBF30E8A-84E1-4B89-A804-C8ADB53683BD}" destId="{983C8AC1-3C6F-4A80-BB5E-38E94BCD9088}" srcOrd="0" destOrd="0" presId="urn:microsoft.com/office/officeart/2005/8/layout/default"/>
    <dgm:cxn modelId="{A62C7E7D-22F5-4075-8100-A458634CE38C}" type="presOf" srcId="{E1D230C0-1F1D-4686-A9E6-1F6C0521C46A}" destId="{59E67C3B-1418-4BBF-B22C-B0E54D0B583E}" srcOrd="0" destOrd="0" presId="urn:microsoft.com/office/officeart/2005/8/layout/default"/>
    <dgm:cxn modelId="{28A01890-6E0A-44AB-B1CD-21AF7A98802F}" srcId="{68EDE0DD-2FB2-44F5-B8E3-0F56720C85C1}" destId="{437AE45F-FD91-4E3F-808A-D4EA5DDE07E4}" srcOrd="3" destOrd="0" parTransId="{004BDB46-2EC8-421A-8C20-25101EF17FF0}" sibTransId="{F067E931-3A4C-4B71-846A-9948D1318C73}"/>
    <dgm:cxn modelId="{8D131297-710C-4AF0-B36B-75EA3224D7EE}" type="presOf" srcId="{6F3D64AC-08CF-4F39-866F-073D7D2A2181}" destId="{C45E7A3F-5CB3-409C-8FFD-23437B52ED14}" srcOrd="0" destOrd="0" presId="urn:microsoft.com/office/officeart/2005/8/layout/default"/>
    <dgm:cxn modelId="{0BC9A1A0-5CAF-4F40-A042-836559629FD4}" srcId="{68EDE0DD-2FB2-44F5-B8E3-0F56720C85C1}" destId="{E1D230C0-1F1D-4686-A9E6-1F6C0521C46A}" srcOrd="2" destOrd="0" parTransId="{8498D16C-BB4E-4EEE-8E1D-2E1B6B3FF0AF}" sibTransId="{36FD33D3-31FB-44D3-BF25-56E853E5B00A}"/>
    <dgm:cxn modelId="{FB3BA5AC-0E0F-4666-9AFB-6990911B6CE3}" srcId="{68EDE0DD-2FB2-44F5-B8E3-0F56720C85C1}" destId="{FBF30E8A-84E1-4B89-A804-C8ADB53683BD}" srcOrd="1" destOrd="0" parTransId="{72248684-F336-4861-B8BD-6A3EE27AB56E}" sibTransId="{DC596D14-D819-41A6-8608-91C1D70759BA}"/>
    <dgm:cxn modelId="{9E965FD0-73D3-404D-A968-7C01EF0DB811}" type="presOf" srcId="{68EDE0DD-2FB2-44F5-B8E3-0F56720C85C1}" destId="{62CFDBF2-A2D3-497B-BD69-91892BDA5348}" srcOrd="0" destOrd="0" presId="urn:microsoft.com/office/officeart/2005/8/layout/default"/>
    <dgm:cxn modelId="{1BB1A042-61A0-47F7-B098-61ADDDC9FD91}" type="presParOf" srcId="{62CFDBF2-A2D3-497B-BD69-91892BDA5348}" destId="{C45E7A3F-5CB3-409C-8FFD-23437B52ED14}" srcOrd="0" destOrd="0" presId="urn:microsoft.com/office/officeart/2005/8/layout/default"/>
    <dgm:cxn modelId="{462DCBAB-786E-435F-9B51-384C91EE8B3A}" type="presParOf" srcId="{62CFDBF2-A2D3-497B-BD69-91892BDA5348}" destId="{4A572977-BF35-4066-B162-DFC85A5E493A}" srcOrd="1" destOrd="0" presId="urn:microsoft.com/office/officeart/2005/8/layout/default"/>
    <dgm:cxn modelId="{BE96FAD6-2AF1-4734-9185-94E619498F3C}" type="presParOf" srcId="{62CFDBF2-A2D3-497B-BD69-91892BDA5348}" destId="{983C8AC1-3C6F-4A80-BB5E-38E94BCD9088}" srcOrd="2" destOrd="0" presId="urn:microsoft.com/office/officeart/2005/8/layout/default"/>
    <dgm:cxn modelId="{796966B3-995A-492F-B73E-CF285B2FF291}" type="presParOf" srcId="{62CFDBF2-A2D3-497B-BD69-91892BDA5348}" destId="{94F28910-9094-420A-BF80-3CFF70F49CFE}" srcOrd="3" destOrd="0" presId="urn:microsoft.com/office/officeart/2005/8/layout/default"/>
    <dgm:cxn modelId="{BB8099AA-C2C4-4383-B79F-8E54705EAB5F}" type="presParOf" srcId="{62CFDBF2-A2D3-497B-BD69-91892BDA5348}" destId="{59E67C3B-1418-4BBF-B22C-B0E54D0B583E}" srcOrd="4" destOrd="0" presId="urn:microsoft.com/office/officeart/2005/8/layout/default"/>
    <dgm:cxn modelId="{3F4E0F18-F662-4D06-852D-C35BDF204428}" type="presParOf" srcId="{62CFDBF2-A2D3-497B-BD69-91892BDA5348}" destId="{BB991D63-22B8-427E-B839-75082D4C9D40}" srcOrd="5" destOrd="0" presId="urn:microsoft.com/office/officeart/2005/8/layout/default"/>
    <dgm:cxn modelId="{915854D4-151A-496B-B78E-160852EBDBAF}" type="presParOf" srcId="{62CFDBF2-A2D3-497B-BD69-91892BDA5348}" destId="{CB7C3AFD-B26E-4F74-B816-0D02EF06F0D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30AEB-CDC1-41EC-92E4-1E8200EF62B9}">
      <dsp:nvSpPr>
        <dsp:cNvPr id="0" name=""/>
        <dsp:cNvSpPr/>
      </dsp:nvSpPr>
      <dsp:spPr>
        <a:xfrm>
          <a:off x="2148451" y="23005"/>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ADBF5-26B0-4018-8B9A-6817A4740B48}">
      <dsp:nvSpPr>
        <dsp:cNvPr id="0" name=""/>
        <dsp:cNvSpPr/>
      </dsp:nvSpPr>
      <dsp:spPr>
        <a:xfrm>
          <a:off x="2616451" y="49100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DD76A7-ACEF-49AF-B2F9-9B36D96508E8}">
      <dsp:nvSpPr>
        <dsp:cNvPr id="0" name=""/>
        <dsp:cNvSpPr/>
      </dsp:nvSpPr>
      <dsp:spPr>
        <a:xfrm>
          <a:off x="1446451" y="290300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Spaceship</a:t>
          </a:r>
        </a:p>
      </dsp:txBody>
      <dsp:txXfrm>
        <a:off x="1446451" y="2903005"/>
        <a:ext cx="3600000" cy="720000"/>
      </dsp:txXfrm>
    </dsp:sp>
    <dsp:sp modelId="{C4D1BE17-2A47-400E-A92E-CEEEF1B9FC99}">
      <dsp:nvSpPr>
        <dsp:cNvPr id="0" name=""/>
        <dsp:cNvSpPr/>
      </dsp:nvSpPr>
      <dsp:spPr>
        <a:xfrm>
          <a:off x="6378451" y="23005"/>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87241-CF65-4F9D-8664-9AA6E7A91042}">
      <dsp:nvSpPr>
        <dsp:cNvPr id="0" name=""/>
        <dsp:cNvSpPr/>
      </dsp:nvSpPr>
      <dsp:spPr>
        <a:xfrm>
          <a:off x="6846451" y="491005"/>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DFE35-846F-44C2-8414-EB7CB0EF288A}">
      <dsp:nvSpPr>
        <dsp:cNvPr id="0" name=""/>
        <dsp:cNvSpPr/>
      </dsp:nvSpPr>
      <dsp:spPr>
        <a:xfrm>
          <a:off x="5676451" y="290300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Submarine</a:t>
          </a:r>
        </a:p>
      </dsp:txBody>
      <dsp:txXfrm>
        <a:off x="5676451" y="2903005"/>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6E382-6CF6-4944-9F63-93E9282C0EA8}">
      <dsp:nvSpPr>
        <dsp:cNvPr id="0" name=""/>
        <dsp:cNvSpPr/>
      </dsp:nvSpPr>
      <dsp:spPr>
        <a:xfrm>
          <a:off x="0" y="698"/>
          <a:ext cx="6892328" cy="1633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C0098-73F2-46F8-A9B4-2754E3FF5B8D}">
      <dsp:nvSpPr>
        <dsp:cNvPr id="0" name=""/>
        <dsp:cNvSpPr/>
      </dsp:nvSpPr>
      <dsp:spPr>
        <a:xfrm>
          <a:off x="494177" y="368268"/>
          <a:ext cx="898504" cy="8985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162C9-97FB-49BD-B3E3-F2A117A52EA0}">
      <dsp:nvSpPr>
        <dsp:cNvPr id="0" name=""/>
        <dsp:cNvSpPr/>
      </dsp:nvSpPr>
      <dsp:spPr>
        <a:xfrm>
          <a:off x="1886860" y="698"/>
          <a:ext cx="5005467" cy="1633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894" tIns="172894" rIns="172894" bIns="172894"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Avenir Next LT Pro"/>
              <a:cs typeface="Microsoft Tai Le"/>
            </a:rPr>
            <a:t>Learn about Pauli Murray</a:t>
          </a:r>
        </a:p>
      </dsp:txBody>
      <dsp:txXfrm>
        <a:off x="1886860" y="698"/>
        <a:ext cx="5005467" cy="1633645"/>
      </dsp:txXfrm>
    </dsp:sp>
    <dsp:sp modelId="{AB91AA23-B83A-475E-8324-9246806D60CF}">
      <dsp:nvSpPr>
        <dsp:cNvPr id="0" name=""/>
        <dsp:cNvSpPr/>
      </dsp:nvSpPr>
      <dsp:spPr>
        <a:xfrm>
          <a:off x="0" y="2042754"/>
          <a:ext cx="6892328" cy="1633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5BCBF-A2D4-40D7-91DF-CB851F77D3C5}">
      <dsp:nvSpPr>
        <dsp:cNvPr id="0" name=""/>
        <dsp:cNvSpPr/>
      </dsp:nvSpPr>
      <dsp:spPr>
        <a:xfrm>
          <a:off x="494177" y="2410324"/>
          <a:ext cx="898504" cy="8985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B74CD-CAAA-4E37-9387-9A567CDD235A}">
      <dsp:nvSpPr>
        <dsp:cNvPr id="0" name=""/>
        <dsp:cNvSpPr/>
      </dsp:nvSpPr>
      <dsp:spPr>
        <a:xfrm>
          <a:off x="1886860" y="2042754"/>
          <a:ext cx="5005467" cy="1633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894" tIns="172894" rIns="172894" bIns="172894"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Avenir Next LT Pro"/>
            </a:rPr>
            <a:t>Review the intersectionality of Pauli Murray's Civil Rights Activism</a:t>
          </a:r>
        </a:p>
      </dsp:txBody>
      <dsp:txXfrm>
        <a:off x="1886860" y="2042754"/>
        <a:ext cx="5005467" cy="1633645"/>
      </dsp:txXfrm>
    </dsp:sp>
    <dsp:sp modelId="{79A76D2F-1DC0-4A5D-B734-9D04FEB2BFB7}">
      <dsp:nvSpPr>
        <dsp:cNvPr id="0" name=""/>
        <dsp:cNvSpPr/>
      </dsp:nvSpPr>
      <dsp:spPr>
        <a:xfrm>
          <a:off x="0" y="4084810"/>
          <a:ext cx="6892328" cy="1633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C9A93C-85E9-4451-BFBB-3576ECC57F92}">
      <dsp:nvSpPr>
        <dsp:cNvPr id="0" name=""/>
        <dsp:cNvSpPr/>
      </dsp:nvSpPr>
      <dsp:spPr>
        <a:xfrm>
          <a:off x="494177" y="4452380"/>
          <a:ext cx="898504" cy="8985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137CC6-264E-4107-B810-4A48B75C56A1}">
      <dsp:nvSpPr>
        <dsp:cNvPr id="0" name=""/>
        <dsp:cNvSpPr/>
      </dsp:nvSpPr>
      <dsp:spPr>
        <a:xfrm>
          <a:off x="1886860" y="4084810"/>
          <a:ext cx="5005467" cy="1633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894" tIns="172894" rIns="172894" bIns="172894"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Avenir Next LT Pro"/>
            </a:rPr>
            <a:t>Reflect on the impact of the era in which Pauli lived on her life. </a:t>
          </a:r>
        </a:p>
      </dsp:txBody>
      <dsp:txXfrm>
        <a:off x="1886860" y="4084810"/>
        <a:ext cx="5005467" cy="16336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E7A3F-5CB3-409C-8FFD-23437B52ED14}">
      <dsp:nvSpPr>
        <dsp:cNvPr id="0" name=""/>
        <dsp:cNvSpPr/>
      </dsp:nvSpPr>
      <dsp:spPr>
        <a:xfrm>
          <a:off x="637" y="937473"/>
          <a:ext cx="2484964" cy="1490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Modern Love"/>
            </a:rPr>
            <a:t>Prehistoric Times</a:t>
          </a:r>
        </a:p>
      </dsp:txBody>
      <dsp:txXfrm>
        <a:off x="637" y="937473"/>
        <a:ext cx="2484964" cy="1490978"/>
      </dsp:txXfrm>
    </dsp:sp>
    <dsp:sp modelId="{983C8AC1-3C6F-4A80-BB5E-38E94BCD9088}">
      <dsp:nvSpPr>
        <dsp:cNvPr id="0" name=""/>
        <dsp:cNvSpPr/>
      </dsp:nvSpPr>
      <dsp:spPr>
        <a:xfrm>
          <a:off x="2734098" y="937473"/>
          <a:ext cx="2484964" cy="1490978"/>
        </a:xfrm>
        <a:prstGeom prst="rect">
          <a:avLst/>
        </a:prstGeom>
        <a:gradFill rotWithShape="0">
          <a:gsLst>
            <a:gs pos="0">
              <a:schemeClr val="accent2">
                <a:hueOff val="260141"/>
                <a:satOff val="-2757"/>
                <a:lumOff val="-392"/>
                <a:alphaOff val="0"/>
                <a:satMod val="103000"/>
                <a:lumMod val="102000"/>
                <a:tint val="94000"/>
              </a:schemeClr>
            </a:gs>
            <a:gs pos="50000">
              <a:schemeClr val="accent2">
                <a:hueOff val="260141"/>
                <a:satOff val="-2757"/>
                <a:lumOff val="-392"/>
                <a:alphaOff val="0"/>
                <a:satMod val="110000"/>
                <a:lumMod val="100000"/>
                <a:shade val="100000"/>
              </a:schemeClr>
            </a:gs>
            <a:gs pos="100000">
              <a:schemeClr val="accent2">
                <a:hueOff val="260141"/>
                <a:satOff val="-2757"/>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odern Love"/>
            </a:rPr>
            <a:t>Roaring 20's</a:t>
          </a:r>
          <a:endParaRPr lang="en-US" sz="3200" kern="1200" dirty="0"/>
        </a:p>
      </dsp:txBody>
      <dsp:txXfrm>
        <a:off x="2734098" y="937473"/>
        <a:ext cx="2484964" cy="1490978"/>
      </dsp:txXfrm>
    </dsp:sp>
    <dsp:sp modelId="{59E67C3B-1418-4BBF-B22C-B0E54D0B583E}">
      <dsp:nvSpPr>
        <dsp:cNvPr id="0" name=""/>
        <dsp:cNvSpPr/>
      </dsp:nvSpPr>
      <dsp:spPr>
        <a:xfrm>
          <a:off x="637" y="2676948"/>
          <a:ext cx="2484964" cy="1490978"/>
        </a:xfrm>
        <a:prstGeom prst="rect">
          <a:avLst/>
        </a:prstGeom>
        <a:gradFill rotWithShape="0">
          <a:gsLst>
            <a:gs pos="0">
              <a:schemeClr val="accent2">
                <a:hueOff val="520282"/>
                <a:satOff val="-5514"/>
                <a:lumOff val="-785"/>
                <a:alphaOff val="0"/>
                <a:satMod val="103000"/>
                <a:lumMod val="102000"/>
                <a:tint val="94000"/>
              </a:schemeClr>
            </a:gs>
            <a:gs pos="50000">
              <a:schemeClr val="accent2">
                <a:hueOff val="520282"/>
                <a:satOff val="-5514"/>
                <a:lumOff val="-785"/>
                <a:alphaOff val="0"/>
                <a:satMod val="110000"/>
                <a:lumMod val="100000"/>
                <a:shade val="100000"/>
              </a:schemeClr>
            </a:gs>
            <a:gs pos="100000">
              <a:schemeClr val="accent2">
                <a:hueOff val="520282"/>
                <a:satOff val="-5514"/>
                <a:lumOff val="-78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Modern Love"/>
            </a:rPr>
            <a:t>Civil Rights Era</a:t>
          </a:r>
          <a:endParaRPr lang="en-US" sz="3200" kern="1200" dirty="0"/>
        </a:p>
      </dsp:txBody>
      <dsp:txXfrm>
        <a:off x="637" y="2676948"/>
        <a:ext cx="2484964" cy="1490978"/>
      </dsp:txXfrm>
    </dsp:sp>
    <dsp:sp modelId="{CB7C3AFD-B26E-4F74-B816-0D02EF06F0DC}">
      <dsp:nvSpPr>
        <dsp:cNvPr id="0" name=""/>
        <dsp:cNvSpPr/>
      </dsp:nvSpPr>
      <dsp:spPr>
        <a:xfrm>
          <a:off x="2734098" y="2676948"/>
          <a:ext cx="2484964" cy="1490978"/>
        </a:xfrm>
        <a:prstGeom prst="rect">
          <a:avLst/>
        </a:prstGeom>
        <a:gradFill rotWithShape="0">
          <a:gsLst>
            <a:gs pos="0">
              <a:schemeClr val="accent2">
                <a:hueOff val="780423"/>
                <a:satOff val="-8271"/>
                <a:lumOff val="-1177"/>
                <a:alphaOff val="0"/>
                <a:satMod val="103000"/>
                <a:lumMod val="102000"/>
                <a:tint val="94000"/>
              </a:schemeClr>
            </a:gs>
            <a:gs pos="50000">
              <a:schemeClr val="accent2">
                <a:hueOff val="780423"/>
                <a:satOff val="-8271"/>
                <a:lumOff val="-1177"/>
                <a:alphaOff val="0"/>
                <a:satMod val="110000"/>
                <a:lumMod val="100000"/>
                <a:shade val="100000"/>
              </a:schemeClr>
            </a:gs>
            <a:gs pos="100000">
              <a:schemeClr val="accent2">
                <a:hueOff val="780423"/>
                <a:satOff val="-8271"/>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odern Love"/>
            </a:rPr>
            <a:t>Today</a:t>
          </a:r>
          <a:endParaRPr lang="en-US" sz="3200" kern="1200" dirty="0"/>
        </a:p>
      </dsp:txBody>
      <dsp:txXfrm>
        <a:off x="2734098" y="2676948"/>
        <a:ext cx="2484964" cy="149097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98E8-3B44-404D-9836-A7B837557850}" type="datetimeFigureOut">
              <a:rPr lang="en-US"/>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74953-D501-465D-BDA5-754762279792}" type="slidenum">
              <a:rPr lang="en-US"/>
              <a:t>‹#›</a:t>
            </a:fld>
            <a:endParaRPr lang="en-US"/>
          </a:p>
        </p:txBody>
      </p:sp>
    </p:spTree>
    <p:extLst>
      <p:ext uri="{BB962C8B-B14F-4D97-AF65-F5344CB8AC3E}">
        <p14:creationId xmlns:p14="http://schemas.microsoft.com/office/powerpoint/2010/main" val="119491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3minutes</a:t>
            </a:r>
          </a:p>
          <a:p>
            <a:endParaRPr lang="en-US" dirty="0">
              <a:cs typeface="Calibri"/>
            </a:endParaRPr>
          </a:p>
          <a:p>
            <a:r>
              <a:rPr lang="en-US" dirty="0">
                <a:cs typeface="Calibri"/>
              </a:rPr>
              <a:t>https://www.youtube.com/watch?v=pJ-Ms0e_aAw</a:t>
            </a:r>
          </a:p>
        </p:txBody>
      </p:sp>
      <p:sp>
        <p:nvSpPr>
          <p:cNvPr id="4" name="Slide Number Placeholder 3"/>
          <p:cNvSpPr>
            <a:spLocks noGrp="1"/>
          </p:cNvSpPr>
          <p:nvPr>
            <p:ph type="sldNum" sz="quarter" idx="5"/>
          </p:nvPr>
        </p:nvSpPr>
        <p:spPr/>
        <p:txBody>
          <a:bodyPr/>
          <a:lstStyle/>
          <a:p>
            <a:fld id="{57874953-D501-465D-BDA5-754762279792}" type="slidenum">
              <a:rPr lang="en-US"/>
              <a:t>13</a:t>
            </a:fld>
            <a:endParaRPr lang="en-US"/>
          </a:p>
        </p:txBody>
      </p:sp>
    </p:spTree>
    <p:extLst>
      <p:ext uri="{BB962C8B-B14F-4D97-AF65-F5344CB8AC3E}">
        <p14:creationId xmlns:p14="http://schemas.microsoft.com/office/powerpoint/2010/main" val="272362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 or using the link below. </a:t>
            </a:r>
          </a:p>
          <a:p>
            <a:endParaRPr lang="en-US" dirty="0"/>
          </a:p>
          <a:p>
            <a:r>
              <a:rPr lang="en-US" dirty="0"/>
              <a:t>https://forms.office.com/r/i9UqyyxzTT  </a:t>
            </a:r>
          </a:p>
        </p:txBody>
      </p:sp>
      <p:sp>
        <p:nvSpPr>
          <p:cNvPr id="4" name="Slide Number Placeholder 3"/>
          <p:cNvSpPr>
            <a:spLocks noGrp="1"/>
          </p:cNvSpPr>
          <p:nvPr>
            <p:ph type="sldNum" sz="quarter" idx="5"/>
          </p:nvPr>
        </p:nvSpPr>
        <p:spPr/>
        <p:txBody>
          <a:bodyPr/>
          <a:lstStyle/>
          <a:p>
            <a:fld id="{57874953-D501-465D-BDA5-754762279792}" type="slidenum">
              <a:rPr lang="en-US" smtClean="0"/>
              <a:t>19</a:t>
            </a:fld>
            <a:endParaRPr lang="en-US"/>
          </a:p>
        </p:txBody>
      </p:sp>
    </p:spTree>
    <p:extLst>
      <p:ext uri="{BB962C8B-B14F-4D97-AF65-F5344CB8AC3E}">
        <p14:creationId xmlns:p14="http://schemas.microsoft.com/office/powerpoint/2010/main" val="92806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9344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58124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71756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11452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2643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6053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9097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05148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26795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380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7/28/2022</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8070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7/28/2022</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078379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pJ-Ms0e_aAw?feature=oembed" TargetMode="Externa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67"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25" name="Rectangle 124">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3932" y="571500"/>
            <a:ext cx="5110909" cy="1691969"/>
          </a:xfrm>
        </p:spPr>
        <p:txBody>
          <a:bodyPr vert="horz" lIns="91440" tIns="45720" rIns="91440" bIns="45720" rtlCol="0" anchor="ctr">
            <a:normAutofit/>
          </a:bodyPr>
          <a:lstStyle/>
          <a:p>
            <a:r>
              <a:rPr lang="en-US" sz="6000" kern="1200" dirty="0">
                <a:latin typeface="+mj-lt"/>
                <a:ea typeface="+mj-ea"/>
                <a:cs typeface="+mj-cs"/>
              </a:rPr>
              <a:t>Pauli Murray</a:t>
            </a:r>
          </a:p>
        </p:txBody>
      </p:sp>
      <p:sp>
        <p:nvSpPr>
          <p:cNvPr id="3" name="Subtitle 2"/>
          <p:cNvSpPr>
            <a:spLocks noGrp="1"/>
          </p:cNvSpPr>
          <p:nvPr>
            <p:ph type="subTitle" idx="1"/>
          </p:nvPr>
        </p:nvSpPr>
        <p:spPr>
          <a:xfrm>
            <a:off x="721518" y="1986754"/>
            <a:ext cx="5277315" cy="3699747"/>
          </a:xfrm>
        </p:spPr>
        <p:txBody>
          <a:bodyPr vert="horz" lIns="91440" tIns="45720" rIns="91440" bIns="45720" rtlCol="0" anchor="t">
            <a:normAutofit/>
          </a:bodyPr>
          <a:lstStyle/>
          <a:p>
            <a:r>
              <a:rPr lang="en-US" sz="1800" b="1" dirty="0"/>
              <a:t>Stories of Excellence</a:t>
            </a:r>
            <a:endParaRPr lang="en-US" dirty="0"/>
          </a:p>
          <a:p>
            <a:endParaRPr lang="en-US" dirty="0"/>
          </a:p>
          <a:p>
            <a:r>
              <a:rPr lang="en-US" sz="1200" dirty="0"/>
              <a:t>Student Health &amp; Human Services</a:t>
            </a:r>
          </a:p>
          <a:p>
            <a:r>
              <a:rPr lang="en-US" sz="1200" dirty="0"/>
              <a:t>Office of Human Relations, Diversity &amp; Equity </a:t>
            </a:r>
          </a:p>
          <a:p>
            <a:endParaRPr lang="en-US" dirty="0"/>
          </a:p>
          <a:p>
            <a:r>
              <a:rPr lang="en-US" dirty="0"/>
              <a:t>July 2022</a:t>
            </a:r>
          </a:p>
        </p:txBody>
      </p:sp>
      <p:pic>
        <p:nvPicPr>
          <p:cNvPr id="4" name="Picture 4" descr="A person posing for the camera&#10;&#10;Description automatically generated">
            <a:extLst>
              <a:ext uri="{FF2B5EF4-FFF2-40B4-BE49-F238E27FC236}">
                <a16:creationId xmlns:a16="http://schemas.microsoft.com/office/drawing/2014/main" id="{FE514A75-BDB8-4383-B55F-120560C6F4E6}"/>
              </a:ext>
            </a:extLst>
          </p:cNvPr>
          <p:cNvPicPr>
            <a:picLocks noChangeAspect="1"/>
          </p:cNvPicPr>
          <p:nvPr/>
        </p:nvPicPr>
        <p:blipFill rotWithShape="1">
          <a:blip r:embed="rId2"/>
          <a:srcRect r="2" b="10246"/>
          <a:stretch/>
        </p:blipFill>
        <p:spPr>
          <a:xfrm>
            <a:off x="6645834" y="1"/>
            <a:ext cx="5546166" cy="6866192"/>
          </a:xfrm>
          <a:prstGeom prst="rect">
            <a:avLst/>
          </a:prstGeom>
        </p:spPr>
      </p:pic>
      <p:grpSp>
        <p:nvGrpSpPr>
          <p:cNvPr id="129" name="Group 128">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30"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47C2E-3B89-4A42-AAC4-70261635878E}"/>
              </a:ext>
            </a:extLst>
          </p:cNvPr>
          <p:cNvSpPr>
            <a:spLocks noGrp="1"/>
          </p:cNvSpPr>
          <p:nvPr>
            <p:ph type="title"/>
          </p:nvPr>
        </p:nvSpPr>
        <p:spPr>
          <a:xfrm>
            <a:off x="1073811" y="635109"/>
            <a:ext cx="10492667" cy="1065321"/>
          </a:xfrm>
        </p:spPr>
        <p:txBody>
          <a:bodyPr>
            <a:normAutofit/>
          </a:bodyPr>
          <a:lstStyle/>
          <a:p>
            <a:r>
              <a:rPr lang="en-US" sz="6000" dirty="0"/>
              <a:t>Reflection</a:t>
            </a:r>
          </a:p>
        </p:txBody>
      </p:sp>
      <p:sp>
        <p:nvSpPr>
          <p:cNvPr id="7" name="Rectangle 10">
            <a:extLst>
              <a:ext uri="{FF2B5EF4-FFF2-40B4-BE49-F238E27FC236}">
                <a16:creationId xmlns:a16="http://schemas.microsoft.com/office/drawing/2014/main" id="{401FD7FC-C76E-45D6-95A9-D630E18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0B87F478-45F1-455B-BCD8-94994A3C400C}"/>
              </a:ext>
            </a:extLst>
          </p:cNvPr>
          <p:cNvPicPr>
            <a:picLocks noChangeAspect="1"/>
          </p:cNvPicPr>
          <p:nvPr/>
        </p:nvPicPr>
        <p:blipFill rotWithShape="1">
          <a:blip r:embed="rId2"/>
          <a:srcRect l="91"/>
          <a:stretch/>
        </p:blipFill>
        <p:spPr>
          <a:xfrm>
            <a:off x="4244" y="1866900"/>
            <a:ext cx="5092102" cy="4991100"/>
          </a:xfrm>
          <a:prstGeom prst="rect">
            <a:avLst/>
          </a:prstGeom>
        </p:spPr>
      </p:pic>
      <p:sp>
        <p:nvSpPr>
          <p:cNvPr id="3" name="Content Placeholder 2">
            <a:extLst>
              <a:ext uri="{FF2B5EF4-FFF2-40B4-BE49-F238E27FC236}">
                <a16:creationId xmlns:a16="http://schemas.microsoft.com/office/drawing/2014/main" id="{6823FB26-DC73-4BFA-AB2D-3F55C15AC17C}"/>
              </a:ext>
            </a:extLst>
          </p:cNvPr>
          <p:cNvSpPr>
            <a:spLocks noGrp="1"/>
          </p:cNvSpPr>
          <p:nvPr>
            <p:ph idx="1"/>
          </p:nvPr>
        </p:nvSpPr>
        <p:spPr>
          <a:xfrm>
            <a:off x="5837884" y="2001779"/>
            <a:ext cx="5722140" cy="3629007"/>
          </a:xfrm>
        </p:spPr>
        <p:txBody>
          <a:bodyPr vert="horz" lIns="91440" tIns="45720" rIns="91440" bIns="45720" rtlCol="0" anchor="t">
            <a:noAutofit/>
          </a:bodyPr>
          <a:lstStyle/>
          <a:p>
            <a:pPr>
              <a:lnSpc>
                <a:spcPct val="140000"/>
              </a:lnSpc>
            </a:pPr>
            <a:r>
              <a:rPr lang="en-US" sz="1800" dirty="0"/>
              <a:t>Pauli was discouraged by the Civil Rights Movement of the 1960's because she didn't think it amplified Black </a:t>
            </a:r>
            <a:r>
              <a:rPr lang="en-US" sz="1800" i="1" dirty="0"/>
              <a:t>Women</a:t>
            </a:r>
            <a:r>
              <a:rPr lang="en-US" sz="1800" dirty="0"/>
              <a:t>. </a:t>
            </a:r>
          </a:p>
          <a:p>
            <a:pPr>
              <a:lnSpc>
                <a:spcPct val="140000"/>
              </a:lnSpc>
              <a:buClr>
                <a:srgbClr val="C3B2A7"/>
              </a:buClr>
            </a:pPr>
            <a:r>
              <a:rPr lang="en-US" sz="1800" dirty="0"/>
              <a:t>Pauli was discouraged by the Women's Movement of the 1960's because she didn't think it amplified </a:t>
            </a:r>
            <a:r>
              <a:rPr lang="en-US" sz="1800" i="1" dirty="0"/>
              <a:t>Black</a:t>
            </a:r>
            <a:r>
              <a:rPr lang="en-US" sz="1800" dirty="0"/>
              <a:t> Women. </a:t>
            </a:r>
          </a:p>
          <a:p>
            <a:pPr>
              <a:lnSpc>
                <a:spcPct val="140000"/>
              </a:lnSpc>
              <a:buClr>
                <a:srgbClr val="C3B2A7"/>
              </a:buClr>
            </a:pPr>
            <a:endParaRPr lang="en-US" sz="1800" dirty="0"/>
          </a:p>
          <a:p>
            <a:pPr>
              <a:lnSpc>
                <a:spcPct val="140000"/>
              </a:lnSpc>
              <a:buClr>
                <a:srgbClr val="C3B2A7"/>
              </a:buClr>
            </a:pPr>
            <a:r>
              <a:rPr lang="en-US" sz="1800" dirty="0"/>
              <a:t>60 years later, do you think we are doing enough to amplify Black Women? </a:t>
            </a:r>
          </a:p>
          <a:p>
            <a:pPr>
              <a:lnSpc>
                <a:spcPct val="140000"/>
              </a:lnSpc>
              <a:buClr>
                <a:srgbClr val="C3B2A7"/>
              </a:buClr>
            </a:pPr>
            <a:endParaRPr lang="en-US" sz="1400" dirty="0"/>
          </a:p>
        </p:txBody>
      </p:sp>
      <p:grpSp>
        <p:nvGrpSpPr>
          <p:cNvPr id="8" name="Group 12">
            <a:extLst>
              <a:ext uri="{FF2B5EF4-FFF2-40B4-BE49-F238E27FC236}">
                <a16:creationId xmlns:a16="http://schemas.microsoft.com/office/drawing/2014/main" id="{6A85DAAA-4828-42AD-A20E-A69A6FAE0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227" y="5957752"/>
            <a:ext cx="12157773" cy="494218"/>
            <a:chOff x="18956" y="5952517"/>
            <a:chExt cx="12157773" cy="494218"/>
          </a:xfrm>
          <a:solidFill>
            <a:schemeClr val="bg1"/>
          </a:solidFill>
        </p:grpSpPr>
        <p:sp>
          <p:nvSpPr>
            <p:cNvPr id="14" name="Freeform 10">
              <a:extLst>
                <a:ext uri="{FF2B5EF4-FFF2-40B4-BE49-F238E27FC236}">
                  <a16:creationId xmlns:a16="http://schemas.microsoft.com/office/drawing/2014/main" id="{86125428-75F9-4763-8991-C4DB8FE98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15">
              <a:extLst>
                <a:ext uri="{FF2B5EF4-FFF2-40B4-BE49-F238E27FC236}">
                  <a16:creationId xmlns:a16="http://schemas.microsoft.com/office/drawing/2014/main" id="{9E1AD4BA-5029-4887-8216-F6DBBD1847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8">
              <a:extLst>
                <a:ext uri="{FF2B5EF4-FFF2-40B4-BE49-F238E27FC236}">
                  <a16:creationId xmlns:a16="http://schemas.microsoft.com/office/drawing/2014/main" id="{D298128E-C3E3-4CCC-BB18-D6B218181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
              <a:extLst>
                <a:ext uri="{FF2B5EF4-FFF2-40B4-BE49-F238E27FC236}">
                  <a16:creationId xmlns:a16="http://schemas.microsoft.com/office/drawing/2014/main" id="{956527CE-4CB1-4E46-88D3-E6EA2D5AA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8">
              <a:extLst>
                <a:ext uri="{FF2B5EF4-FFF2-40B4-BE49-F238E27FC236}">
                  <a16:creationId xmlns:a16="http://schemas.microsoft.com/office/drawing/2014/main" id="{2F104828-FA58-4B02-A34E-13A1A0432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9">
              <a:extLst>
                <a:ext uri="{FF2B5EF4-FFF2-40B4-BE49-F238E27FC236}">
                  <a16:creationId xmlns:a16="http://schemas.microsoft.com/office/drawing/2014/main" id="{C98AF37C-592A-4D0D-BF25-AD71B60E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0">
              <a:extLst>
                <a:ext uri="{FF2B5EF4-FFF2-40B4-BE49-F238E27FC236}">
                  <a16:creationId xmlns:a16="http://schemas.microsoft.com/office/drawing/2014/main" id="{621CF2DF-4BAB-47CB-AAF4-6135062AF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
              <a:extLst>
                <a:ext uri="{FF2B5EF4-FFF2-40B4-BE49-F238E27FC236}">
                  <a16:creationId xmlns:a16="http://schemas.microsoft.com/office/drawing/2014/main" id="{C93B96AD-0A31-4B64-8B0D-EC289A7A7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26">
              <a:extLst>
                <a:ext uri="{FF2B5EF4-FFF2-40B4-BE49-F238E27FC236}">
                  <a16:creationId xmlns:a16="http://schemas.microsoft.com/office/drawing/2014/main" id="{CA95A85E-F6C9-4D5B-9AC2-41D2481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7">
              <a:extLst>
                <a:ext uri="{FF2B5EF4-FFF2-40B4-BE49-F238E27FC236}">
                  <a16:creationId xmlns:a16="http://schemas.microsoft.com/office/drawing/2014/main" id="{5107E4DA-C368-437F-913A-9CF3CB012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8">
              <a:extLst>
                <a:ext uri="{FF2B5EF4-FFF2-40B4-BE49-F238E27FC236}">
                  <a16:creationId xmlns:a16="http://schemas.microsoft.com/office/drawing/2014/main" id="{7631DFDA-A9E9-4E35-A064-EBA077801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30">
              <a:extLst>
                <a:ext uri="{FF2B5EF4-FFF2-40B4-BE49-F238E27FC236}">
                  <a16:creationId xmlns:a16="http://schemas.microsoft.com/office/drawing/2014/main" id="{3A2C443F-B764-46C1-857F-F5A4DF30A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43">
              <a:extLst>
                <a:ext uri="{FF2B5EF4-FFF2-40B4-BE49-F238E27FC236}">
                  <a16:creationId xmlns:a16="http://schemas.microsoft.com/office/drawing/2014/main" id="{B9FC3628-7B29-4D88-B5ED-ACAF87A9B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51">
              <a:extLst>
                <a:ext uri="{FF2B5EF4-FFF2-40B4-BE49-F238E27FC236}">
                  <a16:creationId xmlns:a16="http://schemas.microsoft.com/office/drawing/2014/main" id="{B65279C5-A429-464B-8FBE-424240585B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52">
              <a:extLst>
                <a:ext uri="{FF2B5EF4-FFF2-40B4-BE49-F238E27FC236}">
                  <a16:creationId xmlns:a16="http://schemas.microsoft.com/office/drawing/2014/main" id="{5CB98B82-2322-4900-8F24-C8DC1D1F56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53">
              <a:extLst>
                <a:ext uri="{FF2B5EF4-FFF2-40B4-BE49-F238E27FC236}">
                  <a16:creationId xmlns:a16="http://schemas.microsoft.com/office/drawing/2014/main" id="{B1A93CE9-77F5-4C0B-BA0F-4B3A32EE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54">
              <a:extLst>
                <a:ext uri="{FF2B5EF4-FFF2-40B4-BE49-F238E27FC236}">
                  <a16:creationId xmlns:a16="http://schemas.microsoft.com/office/drawing/2014/main" id="{2EE13B5A-5B73-46E3-934F-61F0D824E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55">
              <a:extLst>
                <a:ext uri="{FF2B5EF4-FFF2-40B4-BE49-F238E27FC236}">
                  <a16:creationId xmlns:a16="http://schemas.microsoft.com/office/drawing/2014/main" id="{65A30821-4992-48D3-B4A0-913C045B4F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56">
              <a:extLst>
                <a:ext uri="{FF2B5EF4-FFF2-40B4-BE49-F238E27FC236}">
                  <a16:creationId xmlns:a16="http://schemas.microsoft.com/office/drawing/2014/main" id="{CF285E5E-EB87-467D-B538-925CAB8A8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57">
              <a:extLst>
                <a:ext uri="{FF2B5EF4-FFF2-40B4-BE49-F238E27FC236}">
                  <a16:creationId xmlns:a16="http://schemas.microsoft.com/office/drawing/2014/main" id="{22F0F1DE-7C3C-40A4-B14B-B0FD67EC67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9">
              <a:extLst>
                <a:ext uri="{FF2B5EF4-FFF2-40B4-BE49-F238E27FC236}">
                  <a16:creationId xmlns:a16="http://schemas.microsoft.com/office/drawing/2014/main" id="{DDF56D11-18A1-4D3F-862A-884643EC8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60">
              <a:extLst>
                <a:ext uri="{FF2B5EF4-FFF2-40B4-BE49-F238E27FC236}">
                  <a16:creationId xmlns:a16="http://schemas.microsoft.com/office/drawing/2014/main" id="{E6BD0431-79C0-4578-9C4E-753DE0746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61">
              <a:extLst>
                <a:ext uri="{FF2B5EF4-FFF2-40B4-BE49-F238E27FC236}">
                  <a16:creationId xmlns:a16="http://schemas.microsoft.com/office/drawing/2014/main" id="{A1B85F64-F9B0-48F1-9C28-10E600AAA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
              <a:extLst>
                <a:ext uri="{FF2B5EF4-FFF2-40B4-BE49-F238E27FC236}">
                  <a16:creationId xmlns:a16="http://schemas.microsoft.com/office/drawing/2014/main" id="{103E3F91-5963-48B3-BA45-F313552CB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6">
              <a:extLst>
                <a:ext uri="{FF2B5EF4-FFF2-40B4-BE49-F238E27FC236}">
                  <a16:creationId xmlns:a16="http://schemas.microsoft.com/office/drawing/2014/main" id="{94FBFE70-FA74-4065-8632-647B4E651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7">
              <a:extLst>
                <a:ext uri="{FF2B5EF4-FFF2-40B4-BE49-F238E27FC236}">
                  <a16:creationId xmlns:a16="http://schemas.microsoft.com/office/drawing/2014/main" id="{15137EC8-5D22-45AF-8136-75A336C1A2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a:extLst>
                <a:ext uri="{FF2B5EF4-FFF2-40B4-BE49-F238E27FC236}">
                  <a16:creationId xmlns:a16="http://schemas.microsoft.com/office/drawing/2014/main" id="{01585780-AC17-48DF-B491-DD8DEAD9B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a:extLst>
                <a:ext uri="{FF2B5EF4-FFF2-40B4-BE49-F238E27FC236}">
                  <a16:creationId xmlns:a16="http://schemas.microsoft.com/office/drawing/2014/main" id="{39F55FA8-015C-409E-9701-83B93BE9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a:extLst>
                <a:ext uri="{FF2B5EF4-FFF2-40B4-BE49-F238E27FC236}">
                  <a16:creationId xmlns:a16="http://schemas.microsoft.com/office/drawing/2014/main" id="{95F44756-BFD5-473B-9B3A-64914D54D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a:extLst>
                <a:ext uri="{FF2B5EF4-FFF2-40B4-BE49-F238E27FC236}">
                  <a16:creationId xmlns:a16="http://schemas.microsoft.com/office/drawing/2014/main" id="{0063CF19-BA29-4737-9216-0FC182C64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a:extLst>
                <a:ext uri="{FF2B5EF4-FFF2-40B4-BE49-F238E27FC236}">
                  <a16:creationId xmlns:a16="http://schemas.microsoft.com/office/drawing/2014/main" id="{077D7D6B-E211-4C39-9DDB-943283A06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a:extLst>
                <a:ext uri="{FF2B5EF4-FFF2-40B4-BE49-F238E27FC236}">
                  <a16:creationId xmlns:a16="http://schemas.microsoft.com/office/drawing/2014/main" id="{CFCAA2B7-2668-424D-A0C2-EB30C9C22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6">
              <a:extLst>
                <a:ext uri="{FF2B5EF4-FFF2-40B4-BE49-F238E27FC236}">
                  <a16:creationId xmlns:a16="http://schemas.microsoft.com/office/drawing/2014/main" id="{96C40903-DA8C-4282-8406-3259823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7">
              <a:extLst>
                <a:ext uri="{FF2B5EF4-FFF2-40B4-BE49-F238E27FC236}">
                  <a16:creationId xmlns:a16="http://schemas.microsoft.com/office/drawing/2014/main" id="{61FE12E2-C467-400F-89BA-1BEA883D1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21">
              <a:extLst>
                <a:ext uri="{FF2B5EF4-FFF2-40B4-BE49-F238E27FC236}">
                  <a16:creationId xmlns:a16="http://schemas.microsoft.com/office/drawing/2014/main" id="{1EAD90ED-90A2-46B9-8DA7-A6E2BAD67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25">
              <a:extLst>
                <a:ext uri="{FF2B5EF4-FFF2-40B4-BE49-F238E27FC236}">
                  <a16:creationId xmlns:a16="http://schemas.microsoft.com/office/drawing/2014/main" id="{8C82FE95-B66A-4645-B823-B52372EB4E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29">
              <a:extLst>
                <a:ext uri="{FF2B5EF4-FFF2-40B4-BE49-F238E27FC236}">
                  <a16:creationId xmlns:a16="http://schemas.microsoft.com/office/drawing/2014/main" id="{2C686BAA-83C2-43D2-93B6-E8220C957E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31">
              <a:extLst>
                <a:ext uri="{FF2B5EF4-FFF2-40B4-BE49-F238E27FC236}">
                  <a16:creationId xmlns:a16="http://schemas.microsoft.com/office/drawing/2014/main" id="{67ECE7FD-6A12-44C9-8D33-E42CFA139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32">
              <a:extLst>
                <a:ext uri="{FF2B5EF4-FFF2-40B4-BE49-F238E27FC236}">
                  <a16:creationId xmlns:a16="http://schemas.microsoft.com/office/drawing/2014/main" id="{4437F430-2DE6-4610-8B80-B84F269D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33">
              <a:extLst>
                <a:ext uri="{FF2B5EF4-FFF2-40B4-BE49-F238E27FC236}">
                  <a16:creationId xmlns:a16="http://schemas.microsoft.com/office/drawing/2014/main" id="{0E1CF099-A0A1-4D01-A1C9-FC75D2A2BA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34">
              <a:extLst>
                <a:ext uri="{FF2B5EF4-FFF2-40B4-BE49-F238E27FC236}">
                  <a16:creationId xmlns:a16="http://schemas.microsoft.com/office/drawing/2014/main" id="{446366B3-8C6B-4FBB-993F-F1436B59D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35">
              <a:extLst>
                <a:ext uri="{FF2B5EF4-FFF2-40B4-BE49-F238E27FC236}">
                  <a16:creationId xmlns:a16="http://schemas.microsoft.com/office/drawing/2014/main" id="{116E6478-E2D6-4541-A390-90B0C7867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36">
              <a:extLst>
                <a:ext uri="{FF2B5EF4-FFF2-40B4-BE49-F238E27FC236}">
                  <a16:creationId xmlns:a16="http://schemas.microsoft.com/office/drawing/2014/main" id="{4455EFAC-5886-4232-B90E-DFFB40290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37">
              <a:extLst>
                <a:ext uri="{FF2B5EF4-FFF2-40B4-BE49-F238E27FC236}">
                  <a16:creationId xmlns:a16="http://schemas.microsoft.com/office/drawing/2014/main" id="{41B484DB-32F6-47BF-AD29-498D8C418D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38">
              <a:extLst>
                <a:ext uri="{FF2B5EF4-FFF2-40B4-BE49-F238E27FC236}">
                  <a16:creationId xmlns:a16="http://schemas.microsoft.com/office/drawing/2014/main" id="{A8D2C598-CBD1-4878-AE03-DB6C604EB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39">
              <a:extLst>
                <a:ext uri="{FF2B5EF4-FFF2-40B4-BE49-F238E27FC236}">
                  <a16:creationId xmlns:a16="http://schemas.microsoft.com/office/drawing/2014/main" id="{7DA864B2-C1CD-4944-BC87-E6C353C17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40">
              <a:extLst>
                <a:ext uri="{FF2B5EF4-FFF2-40B4-BE49-F238E27FC236}">
                  <a16:creationId xmlns:a16="http://schemas.microsoft.com/office/drawing/2014/main" id="{2DB859CF-A6B4-4B69-9AF2-10EFCC6A8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41">
              <a:extLst>
                <a:ext uri="{FF2B5EF4-FFF2-40B4-BE49-F238E27FC236}">
                  <a16:creationId xmlns:a16="http://schemas.microsoft.com/office/drawing/2014/main" id="{11B87B98-350C-4B22-BAA1-BC214CBFF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42">
              <a:extLst>
                <a:ext uri="{FF2B5EF4-FFF2-40B4-BE49-F238E27FC236}">
                  <a16:creationId xmlns:a16="http://schemas.microsoft.com/office/drawing/2014/main" id="{F13ABE7D-3892-4859-BAD4-4FC4D055A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44">
              <a:extLst>
                <a:ext uri="{FF2B5EF4-FFF2-40B4-BE49-F238E27FC236}">
                  <a16:creationId xmlns:a16="http://schemas.microsoft.com/office/drawing/2014/main" id="{C7F1722E-1384-418B-9A3E-B70006800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45">
              <a:extLst>
                <a:ext uri="{FF2B5EF4-FFF2-40B4-BE49-F238E27FC236}">
                  <a16:creationId xmlns:a16="http://schemas.microsoft.com/office/drawing/2014/main" id="{0BF35D49-BCAE-4D89-8EDD-99FCEF744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46">
              <a:extLst>
                <a:ext uri="{FF2B5EF4-FFF2-40B4-BE49-F238E27FC236}">
                  <a16:creationId xmlns:a16="http://schemas.microsoft.com/office/drawing/2014/main" id="{4CF2F99A-EE20-47B9-80F1-D6E87D6D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47">
              <a:extLst>
                <a:ext uri="{FF2B5EF4-FFF2-40B4-BE49-F238E27FC236}">
                  <a16:creationId xmlns:a16="http://schemas.microsoft.com/office/drawing/2014/main" id="{8B1A7952-C836-4490-8C6C-CE9C0C0F6D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48">
              <a:extLst>
                <a:ext uri="{FF2B5EF4-FFF2-40B4-BE49-F238E27FC236}">
                  <a16:creationId xmlns:a16="http://schemas.microsoft.com/office/drawing/2014/main" id="{B1568D66-89FA-4FA8-A6E3-AF31D8A0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49">
              <a:extLst>
                <a:ext uri="{FF2B5EF4-FFF2-40B4-BE49-F238E27FC236}">
                  <a16:creationId xmlns:a16="http://schemas.microsoft.com/office/drawing/2014/main" id="{6EF88740-92FD-4894-8D28-13C92904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8">
              <a:extLst>
                <a:ext uri="{FF2B5EF4-FFF2-40B4-BE49-F238E27FC236}">
                  <a16:creationId xmlns:a16="http://schemas.microsoft.com/office/drawing/2014/main" id="{F9264025-3D66-45E5-B15B-1F9993E99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06">
              <a:extLst>
                <a:ext uri="{FF2B5EF4-FFF2-40B4-BE49-F238E27FC236}">
                  <a16:creationId xmlns:a16="http://schemas.microsoft.com/office/drawing/2014/main" id="{A17599C9-357B-44B4-B6FC-08C4758CF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9">
              <a:extLst>
                <a:ext uri="{FF2B5EF4-FFF2-40B4-BE49-F238E27FC236}">
                  <a16:creationId xmlns:a16="http://schemas.microsoft.com/office/drawing/2014/main" id="{AC8D8289-19C2-490A-8000-DD80A8BA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0">
              <a:extLst>
                <a:ext uri="{FF2B5EF4-FFF2-40B4-BE49-F238E27FC236}">
                  <a16:creationId xmlns:a16="http://schemas.microsoft.com/office/drawing/2014/main" id="{A9F1237F-83C7-4840-998E-379DF420E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6">
              <a:extLst>
                <a:ext uri="{FF2B5EF4-FFF2-40B4-BE49-F238E27FC236}">
                  <a16:creationId xmlns:a16="http://schemas.microsoft.com/office/drawing/2014/main" id="{78C598F8-6845-4321-8B12-8F55D5C5A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7">
              <a:extLst>
                <a:ext uri="{FF2B5EF4-FFF2-40B4-BE49-F238E27FC236}">
                  <a16:creationId xmlns:a16="http://schemas.microsoft.com/office/drawing/2014/main" id="{85D84B4A-5F95-4F29-BE14-8D29A0B4CD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8">
              <a:extLst>
                <a:ext uri="{FF2B5EF4-FFF2-40B4-BE49-F238E27FC236}">
                  <a16:creationId xmlns:a16="http://schemas.microsoft.com/office/drawing/2014/main" id="{6408C2B3-D126-4B4A-8BA3-FF1863CD7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55">
              <a:extLst>
                <a:ext uri="{FF2B5EF4-FFF2-40B4-BE49-F238E27FC236}">
                  <a16:creationId xmlns:a16="http://schemas.microsoft.com/office/drawing/2014/main" id="{CAE0FD91-0F5A-4A8C-9310-8DB3A5FA4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56">
              <a:extLst>
                <a:ext uri="{FF2B5EF4-FFF2-40B4-BE49-F238E27FC236}">
                  <a16:creationId xmlns:a16="http://schemas.microsoft.com/office/drawing/2014/main" id="{1B9D762E-D50F-4A47-B703-232ED88670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57">
              <a:extLst>
                <a:ext uri="{FF2B5EF4-FFF2-40B4-BE49-F238E27FC236}">
                  <a16:creationId xmlns:a16="http://schemas.microsoft.com/office/drawing/2014/main" id="{8DA09E23-CA61-495A-A7F8-4B3DFDF2A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60">
              <a:extLst>
                <a:ext uri="{FF2B5EF4-FFF2-40B4-BE49-F238E27FC236}">
                  <a16:creationId xmlns:a16="http://schemas.microsoft.com/office/drawing/2014/main" id="{D36CA6B3-3A46-4CB5-8C91-886B84071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61">
              <a:extLst>
                <a:ext uri="{FF2B5EF4-FFF2-40B4-BE49-F238E27FC236}">
                  <a16:creationId xmlns:a16="http://schemas.microsoft.com/office/drawing/2014/main" id="{D5E51DA2-6B7C-485B-8725-9A408029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
              <a:extLst>
                <a:ext uri="{FF2B5EF4-FFF2-40B4-BE49-F238E27FC236}">
                  <a16:creationId xmlns:a16="http://schemas.microsoft.com/office/drawing/2014/main" id="{15FEF067-D07A-40E3-96D2-34E7450C1F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6">
              <a:extLst>
                <a:ext uri="{FF2B5EF4-FFF2-40B4-BE49-F238E27FC236}">
                  <a16:creationId xmlns:a16="http://schemas.microsoft.com/office/drawing/2014/main" id="{DFF84AAD-85F3-4027-BEF7-5AFCC59DC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7">
              <a:extLst>
                <a:ext uri="{FF2B5EF4-FFF2-40B4-BE49-F238E27FC236}">
                  <a16:creationId xmlns:a16="http://schemas.microsoft.com/office/drawing/2014/main" id="{9748C3EE-BBA1-45C3-AA60-D44ABDC7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8">
              <a:extLst>
                <a:ext uri="{FF2B5EF4-FFF2-40B4-BE49-F238E27FC236}">
                  <a16:creationId xmlns:a16="http://schemas.microsoft.com/office/drawing/2014/main" id="{C4E544EA-9A31-4B4E-A587-2AE025092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9">
              <a:extLst>
                <a:ext uri="{FF2B5EF4-FFF2-40B4-BE49-F238E27FC236}">
                  <a16:creationId xmlns:a16="http://schemas.microsoft.com/office/drawing/2014/main" id="{8F48C13C-B234-4A28-8664-11FAE3763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1">
              <a:extLst>
                <a:ext uri="{FF2B5EF4-FFF2-40B4-BE49-F238E27FC236}">
                  <a16:creationId xmlns:a16="http://schemas.microsoft.com/office/drawing/2014/main" id="{E43446F2-1DE7-4C87-8691-324C7B2AB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2">
              <a:extLst>
                <a:ext uri="{FF2B5EF4-FFF2-40B4-BE49-F238E27FC236}">
                  <a16:creationId xmlns:a16="http://schemas.microsoft.com/office/drawing/2014/main" id="{91DE0BBB-6755-4F68-822C-318F733D1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13">
              <a:extLst>
                <a:ext uri="{FF2B5EF4-FFF2-40B4-BE49-F238E27FC236}">
                  <a16:creationId xmlns:a16="http://schemas.microsoft.com/office/drawing/2014/main" id="{A5F42373-85EE-4ADF-8DCE-2754ED3B5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4">
              <a:extLst>
                <a:ext uri="{FF2B5EF4-FFF2-40B4-BE49-F238E27FC236}">
                  <a16:creationId xmlns:a16="http://schemas.microsoft.com/office/drawing/2014/main" id="{E82C5A3F-4FC6-4883-AD2B-37F1BBF76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6">
              <a:extLst>
                <a:ext uri="{FF2B5EF4-FFF2-40B4-BE49-F238E27FC236}">
                  <a16:creationId xmlns:a16="http://schemas.microsoft.com/office/drawing/2014/main" id="{35242FF5-19F5-45E5-919A-C145DC64A9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7">
              <a:extLst>
                <a:ext uri="{FF2B5EF4-FFF2-40B4-BE49-F238E27FC236}">
                  <a16:creationId xmlns:a16="http://schemas.microsoft.com/office/drawing/2014/main" id="{88AAE6CF-F026-41C1-B9AD-BC2E232C5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1">
              <a:extLst>
                <a:ext uri="{FF2B5EF4-FFF2-40B4-BE49-F238E27FC236}">
                  <a16:creationId xmlns:a16="http://schemas.microsoft.com/office/drawing/2014/main" id="{5C701404-4DB7-4F3A-8549-9544B9C66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5">
              <a:extLst>
                <a:ext uri="{FF2B5EF4-FFF2-40B4-BE49-F238E27FC236}">
                  <a16:creationId xmlns:a16="http://schemas.microsoft.com/office/drawing/2014/main" id="{369618DE-CF63-4E1F-AB56-8A640FD7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29">
              <a:extLst>
                <a:ext uri="{FF2B5EF4-FFF2-40B4-BE49-F238E27FC236}">
                  <a16:creationId xmlns:a16="http://schemas.microsoft.com/office/drawing/2014/main" id="{3D1A099C-4FDA-4F79-B077-C0F6C64778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31">
              <a:extLst>
                <a:ext uri="{FF2B5EF4-FFF2-40B4-BE49-F238E27FC236}">
                  <a16:creationId xmlns:a16="http://schemas.microsoft.com/office/drawing/2014/main" id="{663890DF-B74A-467D-A63B-CB65CC98B4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32">
              <a:extLst>
                <a:ext uri="{FF2B5EF4-FFF2-40B4-BE49-F238E27FC236}">
                  <a16:creationId xmlns:a16="http://schemas.microsoft.com/office/drawing/2014/main" id="{8C343114-BF88-426E-953D-A70972F87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33">
              <a:extLst>
                <a:ext uri="{FF2B5EF4-FFF2-40B4-BE49-F238E27FC236}">
                  <a16:creationId xmlns:a16="http://schemas.microsoft.com/office/drawing/2014/main" id="{922DA709-3EF5-45DB-BAE3-B23CAA35D9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34">
              <a:extLst>
                <a:ext uri="{FF2B5EF4-FFF2-40B4-BE49-F238E27FC236}">
                  <a16:creationId xmlns:a16="http://schemas.microsoft.com/office/drawing/2014/main" id="{E794F4BF-0BF2-4D4B-95B3-B96E58491D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35">
              <a:extLst>
                <a:ext uri="{FF2B5EF4-FFF2-40B4-BE49-F238E27FC236}">
                  <a16:creationId xmlns:a16="http://schemas.microsoft.com/office/drawing/2014/main" id="{1972B148-4231-4FCD-9B14-7A4189089F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36">
              <a:extLst>
                <a:ext uri="{FF2B5EF4-FFF2-40B4-BE49-F238E27FC236}">
                  <a16:creationId xmlns:a16="http://schemas.microsoft.com/office/drawing/2014/main" id="{14348403-DF91-4DC6-90A9-D7EC727B8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37">
              <a:extLst>
                <a:ext uri="{FF2B5EF4-FFF2-40B4-BE49-F238E27FC236}">
                  <a16:creationId xmlns:a16="http://schemas.microsoft.com/office/drawing/2014/main" id="{1052674E-35FA-4825-AC07-A3914AD9D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38">
              <a:extLst>
                <a:ext uri="{FF2B5EF4-FFF2-40B4-BE49-F238E27FC236}">
                  <a16:creationId xmlns:a16="http://schemas.microsoft.com/office/drawing/2014/main" id="{4042608B-8386-48C8-A1A3-DBE6F468CE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39">
              <a:extLst>
                <a:ext uri="{FF2B5EF4-FFF2-40B4-BE49-F238E27FC236}">
                  <a16:creationId xmlns:a16="http://schemas.microsoft.com/office/drawing/2014/main" id="{9A5D8987-000C-4B99-BBAF-A23EC6FF5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40">
              <a:extLst>
                <a:ext uri="{FF2B5EF4-FFF2-40B4-BE49-F238E27FC236}">
                  <a16:creationId xmlns:a16="http://schemas.microsoft.com/office/drawing/2014/main" id="{0E405B19-5658-4E03-9404-0C565679E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41">
              <a:extLst>
                <a:ext uri="{FF2B5EF4-FFF2-40B4-BE49-F238E27FC236}">
                  <a16:creationId xmlns:a16="http://schemas.microsoft.com/office/drawing/2014/main" id="{DC674228-5A9C-4E88-9835-78995E56D0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42">
              <a:extLst>
                <a:ext uri="{FF2B5EF4-FFF2-40B4-BE49-F238E27FC236}">
                  <a16:creationId xmlns:a16="http://schemas.microsoft.com/office/drawing/2014/main" id="{1AB27427-2183-4323-8F13-E775766EDA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44">
              <a:extLst>
                <a:ext uri="{FF2B5EF4-FFF2-40B4-BE49-F238E27FC236}">
                  <a16:creationId xmlns:a16="http://schemas.microsoft.com/office/drawing/2014/main" id="{738ACA27-BAD8-4E7C-8411-7C0FE40F71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45">
              <a:extLst>
                <a:ext uri="{FF2B5EF4-FFF2-40B4-BE49-F238E27FC236}">
                  <a16:creationId xmlns:a16="http://schemas.microsoft.com/office/drawing/2014/main" id="{BD029C16-6777-4580-80FD-2A7A6900E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46">
              <a:extLst>
                <a:ext uri="{FF2B5EF4-FFF2-40B4-BE49-F238E27FC236}">
                  <a16:creationId xmlns:a16="http://schemas.microsoft.com/office/drawing/2014/main" id="{6941DAEC-FBE5-445C-B9B1-B3DD8F221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47">
              <a:extLst>
                <a:ext uri="{FF2B5EF4-FFF2-40B4-BE49-F238E27FC236}">
                  <a16:creationId xmlns:a16="http://schemas.microsoft.com/office/drawing/2014/main" id="{FD3CD6BC-3643-43CC-8373-F1F7A6EF7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48">
              <a:extLst>
                <a:ext uri="{FF2B5EF4-FFF2-40B4-BE49-F238E27FC236}">
                  <a16:creationId xmlns:a16="http://schemas.microsoft.com/office/drawing/2014/main" id="{93AF9725-32E4-404B-83DF-668B872932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49">
              <a:extLst>
                <a:ext uri="{FF2B5EF4-FFF2-40B4-BE49-F238E27FC236}">
                  <a16:creationId xmlns:a16="http://schemas.microsoft.com/office/drawing/2014/main" id="{5D84519B-BB5A-427B-B663-69DAB9736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4103078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AA993-633D-4B02-B007-7FE8062E9AD1}"/>
              </a:ext>
            </a:extLst>
          </p:cNvPr>
          <p:cNvSpPr>
            <a:spLocks noGrp="1"/>
          </p:cNvSpPr>
          <p:nvPr>
            <p:ph type="title"/>
          </p:nvPr>
        </p:nvSpPr>
        <p:spPr>
          <a:xfrm>
            <a:off x="1790700" y="1141507"/>
            <a:ext cx="5823323" cy="1099670"/>
          </a:xfrm>
        </p:spPr>
        <p:txBody>
          <a:bodyPr>
            <a:normAutofit/>
          </a:bodyPr>
          <a:lstStyle/>
          <a:p>
            <a:r>
              <a:rPr lang="en-US"/>
              <a:t>Gender Identity</a:t>
            </a:r>
          </a:p>
        </p:txBody>
      </p:sp>
      <p:sp>
        <p:nvSpPr>
          <p:cNvPr id="3" name="Content Placeholder 2">
            <a:extLst>
              <a:ext uri="{FF2B5EF4-FFF2-40B4-BE49-F238E27FC236}">
                <a16:creationId xmlns:a16="http://schemas.microsoft.com/office/drawing/2014/main" id="{B4444D1C-FE69-46F4-91F6-1102DFA264BF}"/>
              </a:ext>
            </a:extLst>
          </p:cNvPr>
          <p:cNvSpPr>
            <a:spLocks noGrp="1"/>
          </p:cNvSpPr>
          <p:nvPr>
            <p:ph idx="1"/>
          </p:nvPr>
        </p:nvSpPr>
        <p:spPr>
          <a:xfrm>
            <a:off x="1790699" y="2348753"/>
            <a:ext cx="5823323" cy="3199061"/>
          </a:xfrm>
        </p:spPr>
        <p:txBody>
          <a:bodyPr vert="horz" lIns="91440" tIns="45720" rIns="91440" bIns="45720" rtlCol="0" anchor="t">
            <a:noAutofit/>
          </a:bodyPr>
          <a:lstStyle/>
          <a:p>
            <a:pPr>
              <a:lnSpc>
                <a:spcPct val="140000"/>
              </a:lnSpc>
            </a:pPr>
            <a:r>
              <a:rPr lang="en-US" sz="1600" dirty="0"/>
              <a:t>While in college, Pauli wrestled with gender identity. </a:t>
            </a:r>
          </a:p>
          <a:p>
            <a:pPr>
              <a:lnSpc>
                <a:spcPct val="140000"/>
              </a:lnSpc>
              <a:buClr>
                <a:srgbClr val="C3B2A7"/>
              </a:buClr>
            </a:pPr>
            <a:r>
              <a:rPr lang="en-US" sz="1600" dirty="0"/>
              <a:t>Pauli officially changed her birth name from Anna Pauline to Pauli. </a:t>
            </a:r>
          </a:p>
          <a:p>
            <a:pPr>
              <a:lnSpc>
                <a:spcPct val="140000"/>
              </a:lnSpc>
              <a:buClr>
                <a:srgbClr val="C3B2A7"/>
              </a:buClr>
            </a:pPr>
            <a:r>
              <a:rPr lang="en-US" sz="1600" dirty="0"/>
              <a:t>In fact, during this time, Pauli attempted to access gender-affirming treatments including hormone therapies but was denied. </a:t>
            </a:r>
          </a:p>
          <a:p>
            <a:pPr>
              <a:lnSpc>
                <a:spcPct val="140000"/>
              </a:lnSpc>
              <a:buClr>
                <a:srgbClr val="C3B2A7"/>
              </a:buClr>
            </a:pPr>
            <a:r>
              <a:rPr lang="en-US" sz="1600" dirty="0"/>
              <a:t>Pauli became acutely aware of the oppression she faced as a woman while in law school at Howard University.  </a:t>
            </a:r>
          </a:p>
          <a:p>
            <a:pPr>
              <a:lnSpc>
                <a:spcPct val="140000"/>
              </a:lnSpc>
              <a:buClr>
                <a:srgbClr val="C3B2A7"/>
              </a:buClr>
            </a:pPr>
            <a:endParaRPr lang="en-US" sz="1400" dirty="0"/>
          </a:p>
        </p:txBody>
      </p:sp>
      <p:grpSp>
        <p:nvGrpSpPr>
          <p:cNvPr id="79" name="Group 78">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80"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person that is standing in the snow&#10;&#10;Description automatically generated">
            <a:extLst>
              <a:ext uri="{FF2B5EF4-FFF2-40B4-BE49-F238E27FC236}">
                <a16:creationId xmlns:a16="http://schemas.microsoft.com/office/drawing/2014/main" id="{120E6356-2B3C-4D5C-A4A8-FE3E028187D1}"/>
              </a:ext>
            </a:extLst>
          </p:cNvPr>
          <p:cNvPicPr>
            <a:picLocks noChangeAspect="1"/>
          </p:cNvPicPr>
          <p:nvPr/>
        </p:nvPicPr>
        <p:blipFill rotWithShape="1">
          <a:blip r:embed="rId2"/>
          <a:srcRect r="-1" b="15745"/>
          <a:stretch/>
        </p:blipFill>
        <p:spPr>
          <a:xfrm>
            <a:off x="8127999" y="871105"/>
            <a:ext cx="4064001" cy="5110594"/>
          </a:xfrm>
          <a:prstGeom prst="rect">
            <a:avLst/>
          </a:prstGeom>
        </p:spPr>
      </p:pic>
    </p:spTree>
    <p:extLst>
      <p:ext uri="{BB962C8B-B14F-4D97-AF65-F5344CB8AC3E}">
        <p14:creationId xmlns:p14="http://schemas.microsoft.com/office/powerpoint/2010/main" val="58922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C0C03-9F1C-4A38-B387-075D710183D5}"/>
              </a:ext>
            </a:extLst>
          </p:cNvPr>
          <p:cNvSpPr>
            <a:spLocks noGrp="1"/>
          </p:cNvSpPr>
          <p:nvPr>
            <p:ph type="title"/>
          </p:nvPr>
        </p:nvSpPr>
        <p:spPr>
          <a:xfrm>
            <a:off x="803932" y="571500"/>
            <a:ext cx="5110909" cy="1691969"/>
          </a:xfrm>
        </p:spPr>
        <p:txBody>
          <a:bodyPr>
            <a:normAutofit/>
          </a:bodyPr>
          <a:lstStyle/>
          <a:p>
            <a:pPr algn="ctr"/>
            <a:r>
              <a:rPr lang="en-US" dirty="0"/>
              <a:t>Gender Identity</a:t>
            </a:r>
            <a:endParaRPr lang="en-US"/>
          </a:p>
        </p:txBody>
      </p:sp>
      <p:sp>
        <p:nvSpPr>
          <p:cNvPr id="3" name="Content Placeholder 2">
            <a:extLst>
              <a:ext uri="{FF2B5EF4-FFF2-40B4-BE49-F238E27FC236}">
                <a16:creationId xmlns:a16="http://schemas.microsoft.com/office/drawing/2014/main" id="{C6487FE9-7DDF-43E9-8EFF-307EE390CA0F}"/>
              </a:ext>
            </a:extLst>
          </p:cNvPr>
          <p:cNvSpPr>
            <a:spLocks noGrp="1"/>
          </p:cNvSpPr>
          <p:nvPr>
            <p:ph idx="1"/>
          </p:nvPr>
        </p:nvSpPr>
        <p:spPr>
          <a:xfrm>
            <a:off x="1066799" y="2415379"/>
            <a:ext cx="4539129" cy="3699747"/>
          </a:xfrm>
        </p:spPr>
        <p:txBody>
          <a:bodyPr vert="horz" lIns="91440" tIns="45720" rIns="91440" bIns="45720" rtlCol="0">
            <a:normAutofit/>
          </a:bodyPr>
          <a:lstStyle/>
          <a:p>
            <a:pPr>
              <a:lnSpc>
                <a:spcPct val="140000"/>
              </a:lnSpc>
            </a:pPr>
            <a:r>
              <a:rPr lang="en-US" sz="1100">
                <a:ea typeface="+mn-lt"/>
                <a:cs typeface="+mn-lt"/>
              </a:rPr>
              <a:t>Pauli coined the term "Jane Crow" to describe her experience of intersectional oppression as a Black woman. </a:t>
            </a:r>
          </a:p>
          <a:p>
            <a:pPr>
              <a:lnSpc>
                <a:spcPct val="140000"/>
              </a:lnSpc>
              <a:buClr>
                <a:srgbClr val="C3B2A7"/>
              </a:buClr>
            </a:pPr>
            <a:r>
              <a:rPr lang="en-US" sz="1100">
                <a:ea typeface="+mn-lt"/>
                <a:cs typeface="+mn-lt"/>
              </a:rPr>
              <a:t>Though socially perceived as a woman, Pauli actively used the phrase "he/she personality" in correspondence with family members.  </a:t>
            </a:r>
          </a:p>
          <a:p>
            <a:pPr>
              <a:lnSpc>
                <a:spcPct val="140000"/>
              </a:lnSpc>
              <a:buClr>
                <a:srgbClr val="C3B2A7"/>
              </a:buClr>
            </a:pPr>
            <a:r>
              <a:rPr lang="en-US" sz="1100">
                <a:ea typeface="+mn-lt"/>
                <a:cs typeface="+mn-lt"/>
              </a:rPr>
              <a:t>In her later writings, Pauli utilized "she/her/hers" pronouns.  </a:t>
            </a:r>
          </a:p>
          <a:p>
            <a:pPr>
              <a:lnSpc>
                <a:spcPct val="140000"/>
              </a:lnSpc>
              <a:buClr>
                <a:srgbClr val="C3B2A7"/>
              </a:buClr>
            </a:pPr>
            <a:r>
              <a:rPr lang="en-US" sz="1100">
                <a:ea typeface="+mn-lt"/>
                <a:cs typeface="+mn-lt"/>
              </a:rPr>
              <a:t>Historians do not know how Pauli would choose to identify if she were living today.  </a:t>
            </a:r>
          </a:p>
          <a:p>
            <a:pPr>
              <a:lnSpc>
                <a:spcPct val="140000"/>
              </a:lnSpc>
              <a:buClr>
                <a:srgbClr val="C3B2A7"/>
              </a:buClr>
            </a:pPr>
            <a:r>
              <a:rPr lang="en-US" sz="1100">
                <a:ea typeface="+mn-lt"/>
                <a:cs typeface="+mn-lt"/>
              </a:rPr>
              <a:t>But it is clear that Pauli's gender identity was fluid over her lifetime. </a:t>
            </a:r>
            <a:endParaRPr lang="en-US" sz="1100"/>
          </a:p>
        </p:txBody>
      </p:sp>
      <p:pic>
        <p:nvPicPr>
          <p:cNvPr id="4" name="Picture 4" descr="A person standing in a parking lot&#10;&#10;Description automatically generated">
            <a:extLst>
              <a:ext uri="{FF2B5EF4-FFF2-40B4-BE49-F238E27FC236}">
                <a16:creationId xmlns:a16="http://schemas.microsoft.com/office/drawing/2014/main" id="{4CE5E40D-34BB-469A-BD8C-006349C72E80}"/>
              </a:ext>
            </a:extLst>
          </p:cNvPr>
          <p:cNvPicPr>
            <a:picLocks noChangeAspect="1"/>
          </p:cNvPicPr>
          <p:nvPr/>
        </p:nvPicPr>
        <p:blipFill rotWithShape="1">
          <a:blip r:embed="rId2"/>
          <a:srcRect r="-1" b="24481"/>
          <a:stretch/>
        </p:blipFill>
        <p:spPr>
          <a:xfrm>
            <a:off x="6645834" y="1"/>
            <a:ext cx="5546166" cy="6866192"/>
          </a:xfrm>
          <a:prstGeom prst="rect">
            <a:avLst/>
          </a:prstGeom>
        </p:spPr>
      </p:pic>
      <p:grpSp>
        <p:nvGrpSpPr>
          <p:cNvPr id="8" name="Group 12">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4"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649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945D478C-A9A5-4832-89D8-703607711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8"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FB7F7C0-216C-466B-8AF5-7744BB340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4" y="4764840"/>
            <a:ext cx="12205536" cy="2093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30F1C-89E9-4FC0-864A-581CA5653D57}"/>
              </a:ext>
            </a:extLst>
          </p:cNvPr>
          <p:cNvSpPr>
            <a:spLocks noGrp="1"/>
          </p:cNvSpPr>
          <p:nvPr>
            <p:ph type="title"/>
          </p:nvPr>
        </p:nvSpPr>
        <p:spPr>
          <a:xfrm>
            <a:off x="1644829" y="5180719"/>
            <a:ext cx="8895351" cy="812767"/>
          </a:xfrm>
        </p:spPr>
        <p:txBody>
          <a:bodyPr vert="horz" lIns="91440" tIns="45720" rIns="91440" bIns="45720" rtlCol="0" anchor="b">
            <a:normAutofit/>
          </a:bodyPr>
          <a:lstStyle/>
          <a:p>
            <a:pPr algn="ctr"/>
            <a:r>
              <a:rPr lang="en-US" dirty="0"/>
              <a:t>Pauli and Pronouns</a:t>
            </a:r>
            <a:endParaRPr lang="en-US"/>
          </a:p>
        </p:txBody>
      </p:sp>
      <p:pic>
        <p:nvPicPr>
          <p:cNvPr id="4" name="Picture 4">
            <a:hlinkClick r:id="" action="ppaction://media"/>
            <a:extLst>
              <a:ext uri="{FF2B5EF4-FFF2-40B4-BE49-F238E27FC236}">
                <a16:creationId xmlns:a16="http://schemas.microsoft.com/office/drawing/2014/main" id="{F38518C9-91C1-4F53-9690-0C7564FDA5A4}"/>
              </a:ext>
            </a:extLst>
          </p:cNvPr>
          <p:cNvPicPr>
            <a:picLocks noRot="1" noChangeAspect="1"/>
          </p:cNvPicPr>
          <p:nvPr>
            <a:videoFile r:link="rId1"/>
          </p:nvPr>
        </p:nvPicPr>
        <p:blipFill>
          <a:blip r:embed="rId4"/>
          <a:stretch>
            <a:fillRect/>
          </a:stretch>
        </p:blipFill>
        <p:spPr>
          <a:xfrm>
            <a:off x="2701607" y="317500"/>
            <a:ext cx="6640487" cy="4052056"/>
          </a:xfrm>
          <a:prstGeom prst="rect">
            <a:avLst/>
          </a:prstGeom>
        </p:spPr>
      </p:pic>
      <p:grpSp>
        <p:nvGrpSpPr>
          <p:cNvPr id="72" name="Group 71">
            <a:extLst>
              <a:ext uri="{FF2B5EF4-FFF2-40B4-BE49-F238E27FC236}">
                <a16:creationId xmlns:a16="http://schemas.microsoft.com/office/drawing/2014/main" id="{67A83510-2790-4866-911D-2E1588DF5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59" y="4517731"/>
            <a:ext cx="12157773" cy="494218"/>
            <a:chOff x="18956" y="5952517"/>
            <a:chExt cx="12157773" cy="494218"/>
          </a:xfrm>
          <a:solidFill>
            <a:schemeClr val="bg2">
              <a:lumMod val="90000"/>
            </a:schemeClr>
          </a:solidFill>
        </p:grpSpPr>
        <p:sp>
          <p:nvSpPr>
            <p:cNvPr id="73" name="Freeform 10">
              <a:extLst>
                <a:ext uri="{FF2B5EF4-FFF2-40B4-BE49-F238E27FC236}">
                  <a16:creationId xmlns:a16="http://schemas.microsoft.com/office/drawing/2014/main" id="{DAB74ACE-7603-4829-88FE-C3C2B05EB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15">
              <a:extLst>
                <a:ext uri="{FF2B5EF4-FFF2-40B4-BE49-F238E27FC236}">
                  <a16:creationId xmlns:a16="http://schemas.microsoft.com/office/drawing/2014/main" id="{DE3E37A0-8723-42F4-9435-F06BD0191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18">
              <a:extLst>
                <a:ext uri="{FF2B5EF4-FFF2-40B4-BE49-F238E27FC236}">
                  <a16:creationId xmlns:a16="http://schemas.microsoft.com/office/drawing/2014/main" id="{0C5FE567-8965-4799-B1E6-8A6E1A8488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22">
              <a:extLst>
                <a:ext uri="{FF2B5EF4-FFF2-40B4-BE49-F238E27FC236}">
                  <a16:creationId xmlns:a16="http://schemas.microsoft.com/office/drawing/2014/main" id="{BA3FF2FD-6394-4F97-B186-BD4A98C619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8">
              <a:extLst>
                <a:ext uri="{FF2B5EF4-FFF2-40B4-BE49-F238E27FC236}">
                  <a16:creationId xmlns:a16="http://schemas.microsoft.com/office/drawing/2014/main" id="{1A361C9F-AD97-4338-B557-8766AFD033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19">
              <a:extLst>
                <a:ext uri="{FF2B5EF4-FFF2-40B4-BE49-F238E27FC236}">
                  <a16:creationId xmlns:a16="http://schemas.microsoft.com/office/drawing/2014/main" id="{F4FAA936-A80F-43B5-8A7D-17CC7CF771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20">
              <a:extLst>
                <a:ext uri="{FF2B5EF4-FFF2-40B4-BE49-F238E27FC236}">
                  <a16:creationId xmlns:a16="http://schemas.microsoft.com/office/drawing/2014/main" id="{21246F32-1BA7-40E4-9AF9-CA517D4413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23">
              <a:extLst>
                <a:ext uri="{FF2B5EF4-FFF2-40B4-BE49-F238E27FC236}">
                  <a16:creationId xmlns:a16="http://schemas.microsoft.com/office/drawing/2014/main" id="{C18EE8CE-BCF9-4C64-B335-C7830B03F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26">
              <a:extLst>
                <a:ext uri="{FF2B5EF4-FFF2-40B4-BE49-F238E27FC236}">
                  <a16:creationId xmlns:a16="http://schemas.microsoft.com/office/drawing/2014/main" id="{64AC2B2B-568F-4175-8D84-AD8F6B563F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27">
              <a:extLst>
                <a:ext uri="{FF2B5EF4-FFF2-40B4-BE49-F238E27FC236}">
                  <a16:creationId xmlns:a16="http://schemas.microsoft.com/office/drawing/2014/main" id="{D9C6CF5C-8CF6-4274-86E0-CAF4A31F4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28">
              <a:extLst>
                <a:ext uri="{FF2B5EF4-FFF2-40B4-BE49-F238E27FC236}">
                  <a16:creationId xmlns:a16="http://schemas.microsoft.com/office/drawing/2014/main" id="{3BFC56A2-55B3-432A-BD3B-4B2423A68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30">
              <a:extLst>
                <a:ext uri="{FF2B5EF4-FFF2-40B4-BE49-F238E27FC236}">
                  <a16:creationId xmlns:a16="http://schemas.microsoft.com/office/drawing/2014/main" id="{BB036CEA-B307-404A-89D6-9414F417D2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43">
              <a:extLst>
                <a:ext uri="{FF2B5EF4-FFF2-40B4-BE49-F238E27FC236}">
                  <a16:creationId xmlns:a16="http://schemas.microsoft.com/office/drawing/2014/main" id="{CB37E5F5-B903-4611-A739-0B7FBE851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51">
              <a:extLst>
                <a:ext uri="{FF2B5EF4-FFF2-40B4-BE49-F238E27FC236}">
                  <a16:creationId xmlns:a16="http://schemas.microsoft.com/office/drawing/2014/main" id="{B1012F2B-A8F1-4FD5-8E6F-1CC97D0AA8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52">
              <a:extLst>
                <a:ext uri="{FF2B5EF4-FFF2-40B4-BE49-F238E27FC236}">
                  <a16:creationId xmlns:a16="http://schemas.microsoft.com/office/drawing/2014/main" id="{C04C6E0B-838E-4B10-91CA-29C498382A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53">
              <a:extLst>
                <a:ext uri="{FF2B5EF4-FFF2-40B4-BE49-F238E27FC236}">
                  <a16:creationId xmlns:a16="http://schemas.microsoft.com/office/drawing/2014/main" id="{15D6CFEB-4FC5-45C3-8BDF-95EAD1EDF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54">
              <a:extLst>
                <a:ext uri="{FF2B5EF4-FFF2-40B4-BE49-F238E27FC236}">
                  <a16:creationId xmlns:a16="http://schemas.microsoft.com/office/drawing/2014/main" id="{EA8E01BA-7055-4707-906A-F08E2E2535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55">
              <a:extLst>
                <a:ext uri="{FF2B5EF4-FFF2-40B4-BE49-F238E27FC236}">
                  <a16:creationId xmlns:a16="http://schemas.microsoft.com/office/drawing/2014/main" id="{CDA2DE76-0D5E-4F6F-95E7-508B725F8A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56">
              <a:extLst>
                <a:ext uri="{FF2B5EF4-FFF2-40B4-BE49-F238E27FC236}">
                  <a16:creationId xmlns:a16="http://schemas.microsoft.com/office/drawing/2014/main" id="{669578C5-3D06-4B77-A897-A014B441B5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57">
              <a:extLst>
                <a:ext uri="{FF2B5EF4-FFF2-40B4-BE49-F238E27FC236}">
                  <a16:creationId xmlns:a16="http://schemas.microsoft.com/office/drawing/2014/main" id="{85AA3005-AAD0-4587-B352-ECD937D6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59">
              <a:extLst>
                <a:ext uri="{FF2B5EF4-FFF2-40B4-BE49-F238E27FC236}">
                  <a16:creationId xmlns:a16="http://schemas.microsoft.com/office/drawing/2014/main" id="{B4E9730F-E8B1-4F7C-BA99-3B3016F10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60">
              <a:extLst>
                <a:ext uri="{FF2B5EF4-FFF2-40B4-BE49-F238E27FC236}">
                  <a16:creationId xmlns:a16="http://schemas.microsoft.com/office/drawing/2014/main" id="{A8922D05-C325-4918-84E6-1C62AD7BE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61">
              <a:extLst>
                <a:ext uri="{FF2B5EF4-FFF2-40B4-BE49-F238E27FC236}">
                  <a16:creationId xmlns:a16="http://schemas.microsoft.com/office/drawing/2014/main" id="{38DD42E8-8604-45E3-99FE-72D479AF2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5">
              <a:extLst>
                <a:ext uri="{FF2B5EF4-FFF2-40B4-BE49-F238E27FC236}">
                  <a16:creationId xmlns:a16="http://schemas.microsoft.com/office/drawing/2014/main" id="{2E946C70-11C9-4C85-BE3B-1149117F38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6">
              <a:extLst>
                <a:ext uri="{FF2B5EF4-FFF2-40B4-BE49-F238E27FC236}">
                  <a16:creationId xmlns:a16="http://schemas.microsoft.com/office/drawing/2014/main" id="{48F637C4-CFB7-4421-9DAB-6730244B2C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7">
              <a:extLst>
                <a:ext uri="{FF2B5EF4-FFF2-40B4-BE49-F238E27FC236}">
                  <a16:creationId xmlns:a16="http://schemas.microsoft.com/office/drawing/2014/main" id="{6E137FD9-DCB4-4E5A-960B-350C3627E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8">
              <a:extLst>
                <a:ext uri="{FF2B5EF4-FFF2-40B4-BE49-F238E27FC236}">
                  <a16:creationId xmlns:a16="http://schemas.microsoft.com/office/drawing/2014/main" id="{9DCD8437-9BFD-44B4-AAC8-75388190F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9">
              <a:extLst>
                <a:ext uri="{FF2B5EF4-FFF2-40B4-BE49-F238E27FC236}">
                  <a16:creationId xmlns:a16="http://schemas.microsoft.com/office/drawing/2014/main" id="{C9EEBF9B-D5F1-4EE3-A46A-A5A5E396A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11">
              <a:extLst>
                <a:ext uri="{FF2B5EF4-FFF2-40B4-BE49-F238E27FC236}">
                  <a16:creationId xmlns:a16="http://schemas.microsoft.com/office/drawing/2014/main" id="{3A77B17D-E4D2-444B-8D75-F0171A3E85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12">
              <a:extLst>
                <a:ext uri="{FF2B5EF4-FFF2-40B4-BE49-F238E27FC236}">
                  <a16:creationId xmlns:a16="http://schemas.microsoft.com/office/drawing/2014/main" id="{5FDB9442-6054-49E2-948E-D30AD9E09F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13">
              <a:extLst>
                <a:ext uri="{FF2B5EF4-FFF2-40B4-BE49-F238E27FC236}">
                  <a16:creationId xmlns:a16="http://schemas.microsoft.com/office/drawing/2014/main" id="{3E1DF8B7-7CB2-4181-8525-4EE2D5D9E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14">
              <a:extLst>
                <a:ext uri="{FF2B5EF4-FFF2-40B4-BE49-F238E27FC236}">
                  <a16:creationId xmlns:a16="http://schemas.microsoft.com/office/drawing/2014/main" id="{4B3B2382-7947-4BAF-BF2F-830393F8EF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16">
              <a:extLst>
                <a:ext uri="{FF2B5EF4-FFF2-40B4-BE49-F238E27FC236}">
                  <a16:creationId xmlns:a16="http://schemas.microsoft.com/office/drawing/2014/main" id="{AC95E7F5-BA75-4053-AC8F-81ACC42626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17">
              <a:extLst>
                <a:ext uri="{FF2B5EF4-FFF2-40B4-BE49-F238E27FC236}">
                  <a16:creationId xmlns:a16="http://schemas.microsoft.com/office/drawing/2014/main" id="{8D431126-FDB6-42AF-BC9E-58E4C417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21">
              <a:extLst>
                <a:ext uri="{FF2B5EF4-FFF2-40B4-BE49-F238E27FC236}">
                  <a16:creationId xmlns:a16="http://schemas.microsoft.com/office/drawing/2014/main" id="{4AA2BE9B-BD88-4958-B98E-7363A0FD5C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25">
              <a:extLst>
                <a:ext uri="{FF2B5EF4-FFF2-40B4-BE49-F238E27FC236}">
                  <a16:creationId xmlns:a16="http://schemas.microsoft.com/office/drawing/2014/main" id="{BA18EADE-8501-4251-ADCD-EB02B73DF1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29">
              <a:extLst>
                <a:ext uri="{FF2B5EF4-FFF2-40B4-BE49-F238E27FC236}">
                  <a16:creationId xmlns:a16="http://schemas.microsoft.com/office/drawing/2014/main" id="{D1886B2F-FFB5-4032-A012-EAE8464DDA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31">
              <a:extLst>
                <a:ext uri="{FF2B5EF4-FFF2-40B4-BE49-F238E27FC236}">
                  <a16:creationId xmlns:a16="http://schemas.microsoft.com/office/drawing/2014/main" id="{65048464-3972-4F85-858C-BD0D6CC8A6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32">
              <a:extLst>
                <a:ext uri="{FF2B5EF4-FFF2-40B4-BE49-F238E27FC236}">
                  <a16:creationId xmlns:a16="http://schemas.microsoft.com/office/drawing/2014/main" id="{9B136B45-B116-4EA4-802D-0D9EC238C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33">
              <a:extLst>
                <a:ext uri="{FF2B5EF4-FFF2-40B4-BE49-F238E27FC236}">
                  <a16:creationId xmlns:a16="http://schemas.microsoft.com/office/drawing/2014/main" id="{F7DA7C34-DDA0-41AB-A47F-E981F63E23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 name="Freeform 34">
              <a:extLst>
                <a:ext uri="{FF2B5EF4-FFF2-40B4-BE49-F238E27FC236}">
                  <a16:creationId xmlns:a16="http://schemas.microsoft.com/office/drawing/2014/main" id="{BB16C09B-E126-49FC-B0C4-2CB43FA038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 name="Freeform 35">
              <a:extLst>
                <a:ext uri="{FF2B5EF4-FFF2-40B4-BE49-F238E27FC236}">
                  <a16:creationId xmlns:a16="http://schemas.microsoft.com/office/drawing/2014/main" id="{A12A7CBF-E4C8-4085-88C3-03102FE468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 name="Freeform 36">
              <a:extLst>
                <a:ext uri="{FF2B5EF4-FFF2-40B4-BE49-F238E27FC236}">
                  <a16:creationId xmlns:a16="http://schemas.microsoft.com/office/drawing/2014/main" id="{55CA9A4D-ABE6-426B-B7F0-F5B933349C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 name="Freeform 37">
              <a:extLst>
                <a:ext uri="{FF2B5EF4-FFF2-40B4-BE49-F238E27FC236}">
                  <a16:creationId xmlns:a16="http://schemas.microsoft.com/office/drawing/2014/main" id="{8A4F3A5B-B199-4716-ADF4-5E33A7C0D1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 name="Freeform 38">
              <a:extLst>
                <a:ext uri="{FF2B5EF4-FFF2-40B4-BE49-F238E27FC236}">
                  <a16:creationId xmlns:a16="http://schemas.microsoft.com/office/drawing/2014/main" id="{5846F32E-5DDD-4AF4-BE1C-5F1A3FF10D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 name="Freeform 39">
              <a:extLst>
                <a:ext uri="{FF2B5EF4-FFF2-40B4-BE49-F238E27FC236}">
                  <a16:creationId xmlns:a16="http://schemas.microsoft.com/office/drawing/2014/main" id="{AFE38B2F-69BC-4661-84A3-EA04CDC3FE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 name="Freeform 40">
              <a:extLst>
                <a:ext uri="{FF2B5EF4-FFF2-40B4-BE49-F238E27FC236}">
                  <a16:creationId xmlns:a16="http://schemas.microsoft.com/office/drawing/2014/main" id="{5CA6F12C-4208-48A6-B7B0-DD18CB3992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0" name="Freeform 41">
              <a:extLst>
                <a:ext uri="{FF2B5EF4-FFF2-40B4-BE49-F238E27FC236}">
                  <a16:creationId xmlns:a16="http://schemas.microsoft.com/office/drawing/2014/main" id="{0F08EA53-C6C6-49F1-B8DA-E20FFD6078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1" name="Freeform 42">
              <a:extLst>
                <a:ext uri="{FF2B5EF4-FFF2-40B4-BE49-F238E27FC236}">
                  <a16:creationId xmlns:a16="http://schemas.microsoft.com/office/drawing/2014/main" id="{6B6EA655-7497-4604-92DF-43CE7322ED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2" name="Freeform 44">
              <a:extLst>
                <a:ext uri="{FF2B5EF4-FFF2-40B4-BE49-F238E27FC236}">
                  <a16:creationId xmlns:a16="http://schemas.microsoft.com/office/drawing/2014/main" id="{082FFE9A-67C2-471A-AF37-ED9C238DB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3" name="Freeform 45">
              <a:extLst>
                <a:ext uri="{FF2B5EF4-FFF2-40B4-BE49-F238E27FC236}">
                  <a16:creationId xmlns:a16="http://schemas.microsoft.com/office/drawing/2014/main" id="{B0FD6176-7431-446D-91DB-56644A93C1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4" name="Freeform 46">
              <a:extLst>
                <a:ext uri="{FF2B5EF4-FFF2-40B4-BE49-F238E27FC236}">
                  <a16:creationId xmlns:a16="http://schemas.microsoft.com/office/drawing/2014/main" id="{A46603FA-6405-410B-AD8A-3D75BE7A85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5" name="Freeform 47">
              <a:extLst>
                <a:ext uri="{FF2B5EF4-FFF2-40B4-BE49-F238E27FC236}">
                  <a16:creationId xmlns:a16="http://schemas.microsoft.com/office/drawing/2014/main" id="{6BE439BF-AE87-4F53-9DC9-72414AD1F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6" name="Freeform 48">
              <a:extLst>
                <a:ext uri="{FF2B5EF4-FFF2-40B4-BE49-F238E27FC236}">
                  <a16:creationId xmlns:a16="http://schemas.microsoft.com/office/drawing/2014/main" id="{55C88911-7FE8-4196-8D02-DAB1B62D9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7" name="Freeform 49">
              <a:extLst>
                <a:ext uri="{FF2B5EF4-FFF2-40B4-BE49-F238E27FC236}">
                  <a16:creationId xmlns:a16="http://schemas.microsoft.com/office/drawing/2014/main" id="{BAD26C77-660F-4C9C-9A98-234048198B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8" name="Freeform 8">
              <a:extLst>
                <a:ext uri="{FF2B5EF4-FFF2-40B4-BE49-F238E27FC236}">
                  <a16:creationId xmlns:a16="http://schemas.microsoft.com/office/drawing/2014/main" id="{507A2021-3F23-43FC-AB0D-130B575906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9" name="Freeform 106">
              <a:extLst>
                <a:ext uri="{FF2B5EF4-FFF2-40B4-BE49-F238E27FC236}">
                  <a16:creationId xmlns:a16="http://schemas.microsoft.com/office/drawing/2014/main" id="{CB855C11-52EB-43D9-8831-1A26FCE12A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 name="Freeform 19">
              <a:extLst>
                <a:ext uri="{FF2B5EF4-FFF2-40B4-BE49-F238E27FC236}">
                  <a16:creationId xmlns:a16="http://schemas.microsoft.com/office/drawing/2014/main" id="{1A6AD416-1A17-49A9-8301-8C0A5A78CA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 name="Freeform 20">
              <a:extLst>
                <a:ext uri="{FF2B5EF4-FFF2-40B4-BE49-F238E27FC236}">
                  <a16:creationId xmlns:a16="http://schemas.microsoft.com/office/drawing/2014/main" id="{F03687D9-14CC-461B-B4B5-907E10B6A1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 name="Freeform 26">
              <a:extLst>
                <a:ext uri="{FF2B5EF4-FFF2-40B4-BE49-F238E27FC236}">
                  <a16:creationId xmlns:a16="http://schemas.microsoft.com/office/drawing/2014/main" id="{FCC639BE-A7F9-46A2-955A-3ACA454554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 name="Freeform 27">
              <a:extLst>
                <a:ext uri="{FF2B5EF4-FFF2-40B4-BE49-F238E27FC236}">
                  <a16:creationId xmlns:a16="http://schemas.microsoft.com/office/drawing/2014/main" id="{B3FED40E-A961-4D78-947A-5AC1BD510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 name="Freeform 28">
              <a:extLst>
                <a:ext uri="{FF2B5EF4-FFF2-40B4-BE49-F238E27FC236}">
                  <a16:creationId xmlns:a16="http://schemas.microsoft.com/office/drawing/2014/main" id="{1445BCDF-9E07-46AD-A6B5-5BEFA223C1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 name="Freeform 55">
              <a:extLst>
                <a:ext uri="{FF2B5EF4-FFF2-40B4-BE49-F238E27FC236}">
                  <a16:creationId xmlns:a16="http://schemas.microsoft.com/office/drawing/2014/main" id="{23324DC7-93D9-451A-9ABF-1B4D92BF22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 name="Freeform 56">
              <a:extLst>
                <a:ext uri="{FF2B5EF4-FFF2-40B4-BE49-F238E27FC236}">
                  <a16:creationId xmlns:a16="http://schemas.microsoft.com/office/drawing/2014/main" id="{003474BA-A947-4598-96BB-BAACE2411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 name="Freeform 57">
              <a:extLst>
                <a:ext uri="{FF2B5EF4-FFF2-40B4-BE49-F238E27FC236}">
                  <a16:creationId xmlns:a16="http://schemas.microsoft.com/office/drawing/2014/main" id="{04426A72-0FD0-478F-AAC5-B49E142535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 name="Freeform 60">
              <a:extLst>
                <a:ext uri="{FF2B5EF4-FFF2-40B4-BE49-F238E27FC236}">
                  <a16:creationId xmlns:a16="http://schemas.microsoft.com/office/drawing/2014/main" id="{17260BB0-9DCA-4927-89A5-1314AD40E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 name="Freeform 61">
              <a:extLst>
                <a:ext uri="{FF2B5EF4-FFF2-40B4-BE49-F238E27FC236}">
                  <a16:creationId xmlns:a16="http://schemas.microsoft.com/office/drawing/2014/main" id="{F459656F-63AC-4FC7-8D12-282B9B0C4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 name="Freeform 5">
              <a:extLst>
                <a:ext uri="{FF2B5EF4-FFF2-40B4-BE49-F238E27FC236}">
                  <a16:creationId xmlns:a16="http://schemas.microsoft.com/office/drawing/2014/main" id="{5C345A48-BE33-4B10-AF97-207DC7E2CC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 name="Freeform 6">
              <a:extLst>
                <a:ext uri="{FF2B5EF4-FFF2-40B4-BE49-F238E27FC236}">
                  <a16:creationId xmlns:a16="http://schemas.microsoft.com/office/drawing/2014/main" id="{65503F74-3A89-46DD-AD4D-9BB164E25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 name="Freeform 7">
              <a:extLst>
                <a:ext uri="{FF2B5EF4-FFF2-40B4-BE49-F238E27FC236}">
                  <a16:creationId xmlns:a16="http://schemas.microsoft.com/office/drawing/2014/main" id="{5D8D4A6C-9C30-46E6-953F-8FFE24534F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 name="Freeform 8">
              <a:extLst>
                <a:ext uri="{FF2B5EF4-FFF2-40B4-BE49-F238E27FC236}">
                  <a16:creationId xmlns:a16="http://schemas.microsoft.com/office/drawing/2014/main" id="{844B12AB-BDBA-412B-8127-0671AB6BF8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 name="Freeform 9">
              <a:extLst>
                <a:ext uri="{FF2B5EF4-FFF2-40B4-BE49-F238E27FC236}">
                  <a16:creationId xmlns:a16="http://schemas.microsoft.com/office/drawing/2014/main" id="{84AE8FA4-8AC5-4D0E-9FF8-B6F6D961FC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 name="Freeform 11">
              <a:extLst>
                <a:ext uri="{FF2B5EF4-FFF2-40B4-BE49-F238E27FC236}">
                  <a16:creationId xmlns:a16="http://schemas.microsoft.com/office/drawing/2014/main" id="{462515DF-512D-49E0-B5FE-637D9E352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 name="Freeform 12">
              <a:extLst>
                <a:ext uri="{FF2B5EF4-FFF2-40B4-BE49-F238E27FC236}">
                  <a16:creationId xmlns:a16="http://schemas.microsoft.com/office/drawing/2014/main" id="{342CB8A0-096D-4A9F-B962-294DB670BD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Freeform 13">
              <a:extLst>
                <a:ext uri="{FF2B5EF4-FFF2-40B4-BE49-F238E27FC236}">
                  <a16:creationId xmlns:a16="http://schemas.microsoft.com/office/drawing/2014/main" id="{6870353D-6B96-4946-8BB5-015BF6E6E2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 name="Freeform 14">
              <a:extLst>
                <a:ext uri="{FF2B5EF4-FFF2-40B4-BE49-F238E27FC236}">
                  <a16:creationId xmlns:a16="http://schemas.microsoft.com/office/drawing/2014/main" id="{20249E38-6114-4065-8836-941D6C55D5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Freeform 16">
              <a:extLst>
                <a:ext uri="{FF2B5EF4-FFF2-40B4-BE49-F238E27FC236}">
                  <a16:creationId xmlns:a16="http://schemas.microsoft.com/office/drawing/2014/main" id="{BDA5073D-3C1B-4779-8DEF-FD9CD5308D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 name="Freeform 17">
              <a:extLst>
                <a:ext uri="{FF2B5EF4-FFF2-40B4-BE49-F238E27FC236}">
                  <a16:creationId xmlns:a16="http://schemas.microsoft.com/office/drawing/2014/main" id="{79505220-ED85-46B5-A218-0991FA5794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Freeform 21">
              <a:extLst>
                <a:ext uri="{FF2B5EF4-FFF2-40B4-BE49-F238E27FC236}">
                  <a16:creationId xmlns:a16="http://schemas.microsoft.com/office/drawing/2014/main" id="{A8513416-DF87-4A83-8026-AF40654BAE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 name="Freeform 25">
              <a:extLst>
                <a:ext uri="{FF2B5EF4-FFF2-40B4-BE49-F238E27FC236}">
                  <a16:creationId xmlns:a16="http://schemas.microsoft.com/office/drawing/2014/main" id="{AF0489C4-7984-4A49-9D02-ACE2DD3EC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 name="Freeform 29">
              <a:extLst>
                <a:ext uri="{FF2B5EF4-FFF2-40B4-BE49-F238E27FC236}">
                  <a16:creationId xmlns:a16="http://schemas.microsoft.com/office/drawing/2014/main" id="{3DB0DE7C-BF6D-4059-94C4-FD4D6E7BA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 name="Freeform 31">
              <a:extLst>
                <a:ext uri="{FF2B5EF4-FFF2-40B4-BE49-F238E27FC236}">
                  <a16:creationId xmlns:a16="http://schemas.microsoft.com/office/drawing/2014/main" id="{5B58E23E-6D06-4F24-B6F8-98AE632C2A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 name="Freeform 32">
              <a:extLst>
                <a:ext uri="{FF2B5EF4-FFF2-40B4-BE49-F238E27FC236}">
                  <a16:creationId xmlns:a16="http://schemas.microsoft.com/office/drawing/2014/main" id="{7D87D95A-4B48-4140-BB5C-9A33AACBF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 name="Freeform 33">
              <a:extLst>
                <a:ext uri="{FF2B5EF4-FFF2-40B4-BE49-F238E27FC236}">
                  <a16:creationId xmlns:a16="http://schemas.microsoft.com/office/drawing/2014/main" id="{6D78BEA4-B995-4BEC-A3B4-C580D646AD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Freeform 34">
              <a:extLst>
                <a:ext uri="{FF2B5EF4-FFF2-40B4-BE49-F238E27FC236}">
                  <a16:creationId xmlns:a16="http://schemas.microsoft.com/office/drawing/2014/main" id="{C075F1AC-7155-4487-8B7A-0C74E2C65D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 name="Freeform 35">
              <a:extLst>
                <a:ext uri="{FF2B5EF4-FFF2-40B4-BE49-F238E27FC236}">
                  <a16:creationId xmlns:a16="http://schemas.microsoft.com/office/drawing/2014/main" id="{2923812A-0930-464A-B863-8232CDF9BE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Freeform 36">
              <a:extLst>
                <a:ext uri="{FF2B5EF4-FFF2-40B4-BE49-F238E27FC236}">
                  <a16:creationId xmlns:a16="http://schemas.microsoft.com/office/drawing/2014/main" id="{5B22D5AF-1F95-4943-ADBD-50BF0DDC9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 name="Freeform 37">
              <a:extLst>
                <a:ext uri="{FF2B5EF4-FFF2-40B4-BE49-F238E27FC236}">
                  <a16:creationId xmlns:a16="http://schemas.microsoft.com/office/drawing/2014/main" id="{09709304-5160-4325-BE4E-F970450FA8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Freeform 38">
              <a:extLst>
                <a:ext uri="{FF2B5EF4-FFF2-40B4-BE49-F238E27FC236}">
                  <a16:creationId xmlns:a16="http://schemas.microsoft.com/office/drawing/2014/main" id="{6086BD94-D139-4DEE-9FB6-849360DAB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 name="Freeform 39">
              <a:extLst>
                <a:ext uri="{FF2B5EF4-FFF2-40B4-BE49-F238E27FC236}">
                  <a16:creationId xmlns:a16="http://schemas.microsoft.com/office/drawing/2014/main" id="{84B8A4B1-C709-4864-851E-6A76DE4E52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Freeform 40">
              <a:extLst>
                <a:ext uri="{FF2B5EF4-FFF2-40B4-BE49-F238E27FC236}">
                  <a16:creationId xmlns:a16="http://schemas.microsoft.com/office/drawing/2014/main" id="{51183B3E-65BA-45BB-9238-E5553DA7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 name="Freeform 41">
              <a:extLst>
                <a:ext uri="{FF2B5EF4-FFF2-40B4-BE49-F238E27FC236}">
                  <a16:creationId xmlns:a16="http://schemas.microsoft.com/office/drawing/2014/main" id="{B456CBC6-D8DB-4226-8743-8355D0C1E2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Freeform 42">
              <a:extLst>
                <a:ext uri="{FF2B5EF4-FFF2-40B4-BE49-F238E27FC236}">
                  <a16:creationId xmlns:a16="http://schemas.microsoft.com/office/drawing/2014/main" id="{2A43AE63-9201-415C-A88E-C52685BF9A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 name="Freeform 44">
              <a:extLst>
                <a:ext uri="{FF2B5EF4-FFF2-40B4-BE49-F238E27FC236}">
                  <a16:creationId xmlns:a16="http://schemas.microsoft.com/office/drawing/2014/main" id="{0BB8C75E-6B9A-4E95-85CF-ACD2D2AD2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 name="Freeform 45">
              <a:extLst>
                <a:ext uri="{FF2B5EF4-FFF2-40B4-BE49-F238E27FC236}">
                  <a16:creationId xmlns:a16="http://schemas.microsoft.com/office/drawing/2014/main" id="{F593E6EC-FB46-40CB-825C-C1305B1FB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 name="Freeform 46">
              <a:extLst>
                <a:ext uri="{FF2B5EF4-FFF2-40B4-BE49-F238E27FC236}">
                  <a16:creationId xmlns:a16="http://schemas.microsoft.com/office/drawing/2014/main" id="{517F36F0-8630-4831-9057-6CA9B217B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Freeform 47">
              <a:extLst>
                <a:ext uri="{FF2B5EF4-FFF2-40B4-BE49-F238E27FC236}">
                  <a16:creationId xmlns:a16="http://schemas.microsoft.com/office/drawing/2014/main" id="{9614B5E6-3CE1-465E-8381-646179E1B1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 name="Freeform 48">
              <a:extLst>
                <a:ext uri="{FF2B5EF4-FFF2-40B4-BE49-F238E27FC236}">
                  <a16:creationId xmlns:a16="http://schemas.microsoft.com/office/drawing/2014/main" id="{5A40C31A-16AE-42C0-AC3B-52DCA2F5A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Freeform 49">
              <a:extLst>
                <a:ext uri="{FF2B5EF4-FFF2-40B4-BE49-F238E27FC236}">
                  <a16:creationId xmlns:a16="http://schemas.microsoft.com/office/drawing/2014/main" id="{CE95CDB5-B8FA-431B-B9BE-7791AD92C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018352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47C2E-3B89-4A42-AAC4-70261635878E}"/>
              </a:ext>
            </a:extLst>
          </p:cNvPr>
          <p:cNvSpPr>
            <a:spLocks noGrp="1"/>
          </p:cNvSpPr>
          <p:nvPr>
            <p:ph type="title"/>
          </p:nvPr>
        </p:nvSpPr>
        <p:spPr>
          <a:xfrm>
            <a:off x="1073811" y="635109"/>
            <a:ext cx="10492667" cy="1065321"/>
          </a:xfrm>
        </p:spPr>
        <p:txBody>
          <a:bodyPr>
            <a:normAutofit/>
          </a:bodyPr>
          <a:lstStyle/>
          <a:p>
            <a:r>
              <a:rPr lang="en-US" sz="6000" dirty="0"/>
              <a:t>Reflection</a:t>
            </a:r>
          </a:p>
        </p:txBody>
      </p:sp>
      <p:sp>
        <p:nvSpPr>
          <p:cNvPr id="7" name="Rectangle 10">
            <a:extLst>
              <a:ext uri="{FF2B5EF4-FFF2-40B4-BE49-F238E27FC236}">
                <a16:creationId xmlns:a16="http://schemas.microsoft.com/office/drawing/2014/main" id="{401FD7FC-C76E-45D6-95A9-D630E18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0B87F478-45F1-455B-BCD8-94994A3C400C}"/>
              </a:ext>
            </a:extLst>
          </p:cNvPr>
          <p:cNvPicPr>
            <a:picLocks noChangeAspect="1"/>
          </p:cNvPicPr>
          <p:nvPr/>
        </p:nvPicPr>
        <p:blipFill rotWithShape="1">
          <a:blip r:embed="rId2"/>
          <a:srcRect l="91"/>
          <a:stretch/>
        </p:blipFill>
        <p:spPr>
          <a:xfrm>
            <a:off x="4244" y="1866900"/>
            <a:ext cx="5092102" cy="4991100"/>
          </a:xfrm>
          <a:prstGeom prst="rect">
            <a:avLst/>
          </a:prstGeom>
        </p:spPr>
      </p:pic>
      <p:sp>
        <p:nvSpPr>
          <p:cNvPr id="3" name="Content Placeholder 2">
            <a:extLst>
              <a:ext uri="{FF2B5EF4-FFF2-40B4-BE49-F238E27FC236}">
                <a16:creationId xmlns:a16="http://schemas.microsoft.com/office/drawing/2014/main" id="{6823FB26-DC73-4BFA-AB2D-3F55C15AC17C}"/>
              </a:ext>
            </a:extLst>
          </p:cNvPr>
          <p:cNvSpPr>
            <a:spLocks noGrp="1"/>
          </p:cNvSpPr>
          <p:nvPr>
            <p:ph idx="1"/>
          </p:nvPr>
        </p:nvSpPr>
        <p:spPr>
          <a:xfrm>
            <a:off x="5837884" y="2001779"/>
            <a:ext cx="5722140" cy="3629007"/>
          </a:xfrm>
        </p:spPr>
        <p:txBody>
          <a:bodyPr vert="horz" lIns="91440" tIns="45720" rIns="91440" bIns="45720" rtlCol="0" anchor="t">
            <a:noAutofit/>
          </a:bodyPr>
          <a:lstStyle/>
          <a:p>
            <a:pPr>
              <a:lnSpc>
                <a:spcPct val="140000"/>
              </a:lnSpc>
            </a:pPr>
            <a:r>
              <a:rPr lang="en-US" sz="1800" dirty="0"/>
              <a:t>Pauli was born in 1910.  Historians believe Pauli may have identified as either transgender or gender non-conforming.  </a:t>
            </a:r>
            <a:endParaRPr lang="en-US" dirty="0"/>
          </a:p>
          <a:p>
            <a:pPr>
              <a:lnSpc>
                <a:spcPct val="140000"/>
              </a:lnSpc>
              <a:buClr>
                <a:srgbClr val="C3B2A7"/>
              </a:buClr>
            </a:pPr>
            <a:endParaRPr lang="en-US" sz="1800" dirty="0"/>
          </a:p>
          <a:p>
            <a:pPr>
              <a:lnSpc>
                <a:spcPct val="140000"/>
              </a:lnSpc>
              <a:buClr>
                <a:srgbClr val="C3B2A7"/>
              </a:buClr>
            </a:pPr>
            <a:r>
              <a:rPr lang="en-US" sz="1800" dirty="0"/>
              <a:t>Do you think Pauli's experience living as her authentic self would have been different had she been born a hundred years later? </a:t>
            </a:r>
          </a:p>
        </p:txBody>
      </p:sp>
      <p:grpSp>
        <p:nvGrpSpPr>
          <p:cNvPr id="8" name="Group 12">
            <a:extLst>
              <a:ext uri="{FF2B5EF4-FFF2-40B4-BE49-F238E27FC236}">
                <a16:creationId xmlns:a16="http://schemas.microsoft.com/office/drawing/2014/main" id="{6A85DAAA-4828-42AD-A20E-A69A6FAE0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227" y="5957752"/>
            <a:ext cx="12157773" cy="494218"/>
            <a:chOff x="18956" y="5952517"/>
            <a:chExt cx="12157773" cy="494218"/>
          </a:xfrm>
          <a:solidFill>
            <a:schemeClr val="bg1"/>
          </a:solidFill>
        </p:grpSpPr>
        <p:sp>
          <p:nvSpPr>
            <p:cNvPr id="14" name="Freeform 10">
              <a:extLst>
                <a:ext uri="{FF2B5EF4-FFF2-40B4-BE49-F238E27FC236}">
                  <a16:creationId xmlns:a16="http://schemas.microsoft.com/office/drawing/2014/main" id="{86125428-75F9-4763-8991-C4DB8FE98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15">
              <a:extLst>
                <a:ext uri="{FF2B5EF4-FFF2-40B4-BE49-F238E27FC236}">
                  <a16:creationId xmlns:a16="http://schemas.microsoft.com/office/drawing/2014/main" id="{9E1AD4BA-5029-4887-8216-F6DBBD1847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8">
              <a:extLst>
                <a:ext uri="{FF2B5EF4-FFF2-40B4-BE49-F238E27FC236}">
                  <a16:creationId xmlns:a16="http://schemas.microsoft.com/office/drawing/2014/main" id="{D298128E-C3E3-4CCC-BB18-D6B218181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
              <a:extLst>
                <a:ext uri="{FF2B5EF4-FFF2-40B4-BE49-F238E27FC236}">
                  <a16:creationId xmlns:a16="http://schemas.microsoft.com/office/drawing/2014/main" id="{956527CE-4CB1-4E46-88D3-E6EA2D5AA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8">
              <a:extLst>
                <a:ext uri="{FF2B5EF4-FFF2-40B4-BE49-F238E27FC236}">
                  <a16:creationId xmlns:a16="http://schemas.microsoft.com/office/drawing/2014/main" id="{2F104828-FA58-4B02-A34E-13A1A0432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9">
              <a:extLst>
                <a:ext uri="{FF2B5EF4-FFF2-40B4-BE49-F238E27FC236}">
                  <a16:creationId xmlns:a16="http://schemas.microsoft.com/office/drawing/2014/main" id="{C98AF37C-592A-4D0D-BF25-AD71B60E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0">
              <a:extLst>
                <a:ext uri="{FF2B5EF4-FFF2-40B4-BE49-F238E27FC236}">
                  <a16:creationId xmlns:a16="http://schemas.microsoft.com/office/drawing/2014/main" id="{621CF2DF-4BAB-47CB-AAF4-6135062AF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
              <a:extLst>
                <a:ext uri="{FF2B5EF4-FFF2-40B4-BE49-F238E27FC236}">
                  <a16:creationId xmlns:a16="http://schemas.microsoft.com/office/drawing/2014/main" id="{C93B96AD-0A31-4B64-8B0D-EC289A7A7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26">
              <a:extLst>
                <a:ext uri="{FF2B5EF4-FFF2-40B4-BE49-F238E27FC236}">
                  <a16:creationId xmlns:a16="http://schemas.microsoft.com/office/drawing/2014/main" id="{CA95A85E-F6C9-4D5B-9AC2-41D2481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7">
              <a:extLst>
                <a:ext uri="{FF2B5EF4-FFF2-40B4-BE49-F238E27FC236}">
                  <a16:creationId xmlns:a16="http://schemas.microsoft.com/office/drawing/2014/main" id="{5107E4DA-C368-437F-913A-9CF3CB012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8">
              <a:extLst>
                <a:ext uri="{FF2B5EF4-FFF2-40B4-BE49-F238E27FC236}">
                  <a16:creationId xmlns:a16="http://schemas.microsoft.com/office/drawing/2014/main" id="{7631DFDA-A9E9-4E35-A064-EBA077801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30">
              <a:extLst>
                <a:ext uri="{FF2B5EF4-FFF2-40B4-BE49-F238E27FC236}">
                  <a16:creationId xmlns:a16="http://schemas.microsoft.com/office/drawing/2014/main" id="{3A2C443F-B764-46C1-857F-F5A4DF30A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43">
              <a:extLst>
                <a:ext uri="{FF2B5EF4-FFF2-40B4-BE49-F238E27FC236}">
                  <a16:creationId xmlns:a16="http://schemas.microsoft.com/office/drawing/2014/main" id="{B9FC3628-7B29-4D88-B5ED-ACAF87A9B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51">
              <a:extLst>
                <a:ext uri="{FF2B5EF4-FFF2-40B4-BE49-F238E27FC236}">
                  <a16:creationId xmlns:a16="http://schemas.microsoft.com/office/drawing/2014/main" id="{B65279C5-A429-464B-8FBE-424240585B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52">
              <a:extLst>
                <a:ext uri="{FF2B5EF4-FFF2-40B4-BE49-F238E27FC236}">
                  <a16:creationId xmlns:a16="http://schemas.microsoft.com/office/drawing/2014/main" id="{5CB98B82-2322-4900-8F24-C8DC1D1F56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53">
              <a:extLst>
                <a:ext uri="{FF2B5EF4-FFF2-40B4-BE49-F238E27FC236}">
                  <a16:creationId xmlns:a16="http://schemas.microsoft.com/office/drawing/2014/main" id="{B1A93CE9-77F5-4C0B-BA0F-4B3A32EE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54">
              <a:extLst>
                <a:ext uri="{FF2B5EF4-FFF2-40B4-BE49-F238E27FC236}">
                  <a16:creationId xmlns:a16="http://schemas.microsoft.com/office/drawing/2014/main" id="{2EE13B5A-5B73-46E3-934F-61F0D824E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55">
              <a:extLst>
                <a:ext uri="{FF2B5EF4-FFF2-40B4-BE49-F238E27FC236}">
                  <a16:creationId xmlns:a16="http://schemas.microsoft.com/office/drawing/2014/main" id="{65A30821-4992-48D3-B4A0-913C045B4F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56">
              <a:extLst>
                <a:ext uri="{FF2B5EF4-FFF2-40B4-BE49-F238E27FC236}">
                  <a16:creationId xmlns:a16="http://schemas.microsoft.com/office/drawing/2014/main" id="{CF285E5E-EB87-467D-B538-925CAB8A8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57">
              <a:extLst>
                <a:ext uri="{FF2B5EF4-FFF2-40B4-BE49-F238E27FC236}">
                  <a16:creationId xmlns:a16="http://schemas.microsoft.com/office/drawing/2014/main" id="{22F0F1DE-7C3C-40A4-B14B-B0FD67EC67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9">
              <a:extLst>
                <a:ext uri="{FF2B5EF4-FFF2-40B4-BE49-F238E27FC236}">
                  <a16:creationId xmlns:a16="http://schemas.microsoft.com/office/drawing/2014/main" id="{DDF56D11-18A1-4D3F-862A-884643EC8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60">
              <a:extLst>
                <a:ext uri="{FF2B5EF4-FFF2-40B4-BE49-F238E27FC236}">
                  <a16:creationId xmlns:a16="http://schemas.microsoft.com/office/drawing/2014/main" id="{E6BD0431-79C0-4578-9C4E-753DE0746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61">
              <a:extLst>
                <a:ext uri="{FF2B5EF4-FFF2-40B4-BE49-F238E27FC236}">
                  <a16:creationId xmlns:a16="http://schemas.microsoft.com/office/drawing/2014/main" id="{A1B85F64-F9B0-48F1-9C28-10E600AAA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
              <a:extLst>
                <a:ext uri="{FF2B5EF4-FFF2-40B4-BE49-F238E27FC236}">
                  <a16:creationId xmlns:a16="http://schemas.microsoft.com/office/drawing/2014/main" id="{103E3F91-5963-48B3-BA45-F313552CB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6">
              <a:extLst>
                <a:ext uri="{FF2B5EF4-FFF2-40B4-BE49-F238E27FC236}">
                  <a16:creationId xmlns:a16="http://schemas.microsoft.com/office/drawing/2014/main" id="{94FBFE70-FA74-4065-8632-647B4E651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7">
              <a:extLst>
                <a:ext uri="{FF2B5EF4-FFF2-40B4-BE49-F238E27FC236}">
                  <a16:creationId xmlns:a16="http://schemas.microsoft.com/office/drawing/2014/main" id="{15137EC8-5D22-45AF-8136-75A336C1A2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a:extLst>
                <a:ext uri="{FF2B5EF4-FFF2-40B4-BE49-F238E27FC236}">
                  <a16:creationId xmlns:a16="http://schemas.microsoft.com/office/drawing/2014/main" id="{01585780-AC17-48DF-B491-DD8DEAD9B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a:extLst>
                <a:ext uri="{FF2B5EF4-FFF2-40B4-BE49-F238E27FC236}">
                  <a16:creationId xmlns:a16="http://schemas.microsoft.com/office/drawing/2014/main" id="{39F55FA8-015C-409E-9701-83B93BE9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a:extLst>
                <a:ext uri="{FF2B5EF4-FFF2-40B4-BE49-F238E27FC236}">
                  <a16:creationId xmlns:a16="http://schemas.microsoft.com/office/drawing/2014/main" id="{95F44756-BFD5-473B-9B3A-64914D54D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a:extLst>
                <a:ext uri="{FF2B5EF4-FFF2-40B4-BE49-F238E27FC236}">
                  <a16:creationId xmlns:a16="http://schemas.microsoft.com/office/drawing/2014/main" id="{0063CF19-BA29-4737-9216-0FC182C64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a:extLst>
                <a:ext uri="{FF2B5EF4-FFF2-40B4-BE49-F238E27FC236}">
                  <a16:creationId xmlns:a16="http://schemas.microsoft.com/office/drawing/2014/main" id="{077D7D6B-E211-4C39-9DDB-943283A06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a:extLst>
                <a:ext uri="{FF2B5EF4-FFF2-40B4-BE49-F238E27FC236}">
                  <a16:creationId xmlns:a16="http://schemas.microsoft.com/office/drawing/2014/main" id="{CFCAA2B7-2668-424D-A0C2-EB30C9C22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6">
              <a:extLst>
                <a:ext uri="{FF2B5EF4-FFF2-40B4-BE49-F238E27FC236}">
                  <a16:creationId xmlns:a16="http://schemas.microsoft.com/office/drawing/2014/main" id="{96C40903-DA8C-4282-8406-3259823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7">
              <a:extLst>
                <a:ext uri="{FF2B5EF4-FFF2-40B4-BE49-F238E27FC236}">
                  <a16:creationId xmlns:a16="http://schemas.microsoft.com/office/drawing/2014/main" id="{61FE12E2-C467-400F-89BA-1BEA883D1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21">
              <a:extLst>
                <a:ext uri="{FF2B5EF4-FFF2-40B4-BE49-F238E27FC236}">
                  <a16:creationId xmlns:a16="http://schemas.microsoft.com/office/drawing/2014/main" id="{1EAD90ED-90A2-46B9-8DA7-A6E2BAD67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25">
              <a:extLst>
                <a:ext uri="{FF2B5EF4-FFF2-40B4-BE49-F238E27FC236}">
                  <a16:creationId xmlns:a16="http://schemas.microsoft.com/office/drawing/2014/main" id="{8C82FE95-B66A-4645-B823-B52372EB4E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29">
              <a:extLst>
                <a:ext uri="{FF2B5EF4-FFF2-40B4-BE49-F238E27FC236}">
                  <a16:creationId xmlns:a16="http://schemas.microsoft.com/office/drawing/2014/main" id="{2C686BAA-83C2-43D2-93B6-E8220C957E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31">
              <a:extLst>
                <a:ext uri="{FF2B5EF4-FFF2-40B4-BE49-F238E27FC236}">
                  <a16:creationId xmlns:a16="http://schemas.microsoft.com/office/drawing/2014/main" id="{67ECE7FD-6A12-44C9-8D33-E42CFA139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32">
              <a:extLst>
                <a:ext uri="{FF2B5EF4-FFF2-40B4-BE49-F238E27FC236}">
                  <a16:creationId xmlns:a16="http://schemas.microsoft.com/office/drawing/2014/main" id="{4437F430-2DE6-4610-8B80-B84F269D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33">
              <a:extLst>
                <a:ext uri="{FF2B5EF4-FFF2-40B4-BE49-F238E27FC236}">
                  <a16:creationId xmlns:a16="http://schemas.microsoft.com/office/drawing/2014/main" id="{0E1CF099-A0A1-4D01-A1C9-FC75D2A2BA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34">
              <a:extLst>
                <a:ext uri="{FF2B5EF4-FFF2-40B4-BE49-F238E27FC236}">
                  <a16:creationId xmlns:a16="http://schemas.microsoft.com/office/drawing/2014/main" id="{446366B3-8C6B-4FBB-993F-F1436B59D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35">
              <a:extLst>
                <a:ext uri="{FF2B5EF4-FFF2-40B4-BE49-F238E27FC236}">
                  <a16:creationId xmlns:a16="http://schemas.microsoft.com/office/drawing/2014/main" id="{116E6478-E2D6-4541-A390-90B0C7867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36">
              <a:extLst>
                <a:ext uri="{FF2B5EF4-FFF2-40B4-BE49-F238E27FC236}">
                  <a16:creationId xmlns:a16="http://schemas.microsoft.com/office/drawing/2014/main" id="{4455EFAC-5886-4232-B90E-DFFB40290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37">
              <a:extLst>
                <a:ext uri="{FF2B5EF4-FFF2-40B4-BE49-F238E27FC236}">
                  <a16:creationId xmlns:a16="http://schemas.microsoft.com/office/drawing/2014/main" id="{41B484DB-32F6-47BF-AD29-498D8C418D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38">
              <a:extLst>
                <a:ext uri="{FF2B5EF4-FFF2-40B4-BE49-F238E27FC236}">
                  <a16:creationId xmlns:a16="http://schemas.microsoft.com/office/drawing/2014/main" id="{A8D2C598-CBD1-4878-AE03-DB6C604EB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39">
              <a:extLst>
                <a:ext uri="{FF2B5EF4-FFF2-40B4-BE49-F238E27FC236}">
                  <a16:creationId xmlns:a16="http://schemas.microsoft.com/office/drawing/2014/main" id="{7DA864B2-C1CD-4944-BC87-E6C353C17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40">
              <a:extLst>
                <a:ext uri="{FF2B5EF4-FFF2-40B4-BE49-F238E27FC236}">
                  <a16:creationId xmlns:a16="http://schemas.microsoft.com/office/drawing/2014/main" id="{2DB859CF-A6B4-4B69-9AF2-10EFCC6A8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41">
              <a:extLst>
                <a:ext uri="{FF2B5EF4-FFF2-40B4-BE49-F238E27FC236}">
                  <a16:creationId xmlns:a16="http://schemas.microsoft.com/office/drawing/2014/main" id="{11B87B98-350C-4B22-BAA1-BC214CBFF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42">
              <a:extLst>
                <a:ext uri="{FF2B5EF4-FFF2-40B4-BE49-F238E27FC236}">
                  <a16:creationId xmlns:a16="http://schemas.microsoft.com/office/drawing/2014/main" id="{F13ABE7D-3892-4859-BAD4-4FC4D055A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44">
              <a:extLst>
                <a:ext uri="{FF2B5EF4-FFF2-40B4-BE49-F238E27FC236}">
                  <a16:creationId xmlns:a16="http://schemas.microsoft.com/office/drawing/2014/main" id="{C7F1722E-1384-418B-9A3E-B70006800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45">
              <a:extLst>
                <a:ext uri="{FF2B5EF4-FFF2-40B4-BE49-F238E27FC236}">
                  <a16:creationId xmlns:a16="http://schemas.microsoft.com/office/drawing/2014/main" id="{0BF35D49-BCAE-4D89-8EDD-99FCEF744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46">
              <a:extLst>
                <a:ext uri="{FF2B5EF4-FFF2-40B4-BE49-F238E27FC236}">
                  <a16:creationId xmlns:a16="http://schemas.microsoft.com/office/drawing/2014/main" id="{4CF2F99A-EE20-47B9-80F1-D6E87D6D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47">
              <a:extLst>
                <a:ext uri="{FF2B5EF4-FFF2-40B4-BE49-F238E27FC236}">
                  <a16:creationId xmlns:a16="http://schemas.microsoft.com/office/drawing/2014/main" id="{8B1A7952-C836-4490-8C6C-CE9C0C0F6D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48">
              <a:extLst>
                <a:ext uri="{FF2B5EF4-FFF2-40B4-BE49-F238E27FC236}">
                  <a16:creationId xmlns:a16="http://schemas.microsoft.com/office/drawing/2014/main" id="{B1568D66-89FA-4FA8-A6E3-AF31D8A0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49">
              <a:extLst>
                <a:ext uri="{FF2B5EF4-FFF2-40B4-BE49-F238E27FC236}">
                  <a16:creationId xmlns:a16="http://schemas.microsoft.com/office/drawing/2014/main" id="{6EF88740-92FD-4894-8D28-13C92904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8">
              <a:extLst>
                <a:ext uri="{FF2B5EF4-FFF2-40B4-BE49-F238E27FC236}">
                  <a16:creationId xmlns:a16="http://schemas.microsoft.com/office/drawing/2014/main" id="{F9264025-3D66-45E5-B15B-1F9993E99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06">
              <a:extLst>
                <a:ext uri="{FF2B5EF4-FFF2-40B4-BE49-F238E27FC236}">
                  <a16:creationId xmlns:a16="http://schemas.microsoft.com/office/drawing/2014/main" id="{A17599C9-357B-44B4-B6FC-08C4758CF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9">
              <a:extLst>
                <a:ext uri="{FF2B5EF4-FFF2-40B4-BE49-F238E27FC236}">
                  <a16:creationId xmlns:a16="http://schemas.microsoft.com/office/drawing/2014/main" id="{AC8D8289-19C2-490A-8000-DD80A8BA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0">
              <a:extLst>
                <a:ext uri="{FF2B5EF4-FFF2-40B4-BE49-F238E27FC236}">
                  <a16:creationId xmlns:a16="http://schemas.microsoft.com/office/drawing/2014/main" id="{A9F1237F-83C7-4840-998E-379DF420E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6">
              <a:extLst>
                <a:ext uri="{FF2B5EF4-FFF2-40B4-BE49-F238E27FC236}">
                  <a16:creationId xmlns:a16="http://schemas.microsoft.com/office/drawing/2014/main" id="{78C598F8-6845-4321-8B12-8F55D5C5A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7">
              <a:extLst>
                <a:ext uri="{FF2B5EF4-FFF2-40B4-BE49-F238E27FC236}">
                  <a16:creationId xmlns:a16="http://schemas.microsoft.com/office/drawing/2014/main" id="{85D84B4A-5F95-4F29-BE14-8D29A0B4CD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8">
              <a:extLst>
                <a:ext uri="{FF2B5EF4-FFF2-40B4-BE49-F238E27FC236}">
                  <a16:creationId xmlns:a16="http://schemas.microsoft.com/office/drawing/2014/main" id="{6408C2B3-D126-4B4A-8BA3-FF1863CD7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55">
              <a:extLst>
                <a:ext uri="{FF2B5EF4-FFF2-40B4-BE49-F238E27FC236}">
                  <a16:creationId xmlns:a16="http://schemas.microsoft.com/office/drawing/2014/main" id="{CAE0FD91-0F5A-4A8C-9310-8DB3A5FA4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56">
              <a:extLst>
                <a:ext uri="{FF2B5EF4-FFF2-40B4-BE49-F238E27FC236}">
                  <a16:creationId xmlns:a16="http://schemas.microsoft.com/office/drawing/2014/main" id="{1B9D762E-D50F-4A47-B703-232ED88670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57">
              <a:extLst>
                <a:ext uri="{FF2B5EF4-FFF2-40B4-BE49-F238E27FC236}">
                  <a16:creationId xmlns:a16="http://schemas.microsoft.com/office/drawing/2014/main" id="{8DA09E23-CA61-495A-A7F8-4B3DFDF2A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60">
              <a:extLst>
                <a:ext uri="{FF2B5EF4-FFF2-40B4-BE49-F238E27FC236}">
                  <a16:creationId xmlns:a16="http://schemas.microsoft.com/office/drawing/2014/main" id="{D36CA6B3-3A46-4CB5-8C91-886B84071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61">
              <a:extLst>
                <a:ext uri="{FF2B5EF4-FFF2-40B4-BE49-F238E27FC236}">
                  <a16:creationId xmlns:a16="http://schemas.microsoft.com/office/drawing/2014/main" id="{D5E51DA2-6B7C-485B-8725-9A408029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
              <a:extLst>
                <a:ext uri="{FF2B5EF4-FFF2-40B4-BE49-F238E27FC236}">
                  <a16:creationId xmlns:a16="http://schemas.microsoft.com/office/drawing/2014/main" id="{15FEF067-D07A-40E3-96D2-34E7450C1F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6">
              <a:extLst>
                <a:ext uri="{FF2B5EF4-FFF2-40B4-BE49-F238E27FC236}">
                  <a16:creationId xmlns:a16="http://schemas.microsoft.com/office/drawing/2014/main" id="{DFF84AAD-85F3-4027-BEF7-5AFCC59DC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7">
              <a:extLst>
                <a:ext uri="{FF2B5EF4-FFF2-40B4-BE49-F238E27FC236}">
                  <a16:creationId xmlns:a16="http://schemas.microsoft.com/office/drawing/2014/main" id="{9748C3EE-BBA1-45C3-AA60-D44ABDC7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8">
              <a:extLst>
                <a:ext uri="{FF2B5EF4-FFF2-40B4-BE49-F238E27FC236}">
                  <a16:creationId xmlns:a16="http://schemas.microsoft.com/office/drawing/2014/main" id="{C4E544EA-9A31-4B4E-A587-2AE025092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9">
              <a:extLst>
                <a:ext uri="{FF2B5EF4-FFF2-40B4-BE49-F238E27FC236}">
                  <a16:creationId xmlns:a16="http://schemas.microsoft.com/office/drawing/2014/main" id="{8F48C13C-B234-4A28-8664-11FAE3763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1">
              <a:extLst>
                <a:ext uri="{FF2B5EF4-FFF2-40B4-BE49-F238E27FC236}">
                  <a16:creationId xmlns:a16="http://schemas.microsoft.com/office/drawing/2014/main" id="{E43446F2-1DE7-4C87-8691-324C7B2AB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2">
              <a:extLst>
                <a:ext uri="{FF2B5EF4-FFF2-40B4-BE49-F238E27FC236}">
                  <a16:creationId xmlns:a16="http://schemas.microsoft.com/office/drawing/2014/main" id="{91DE0BBB-6755-4F68-822C-318F733D1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13">
              <a:extLst>
                <a:ext uri="{FF2B5EF4-FFF2-40B4-BE49-F238E27FC236}">
                  <a16:creationId xmlns:a16="http://schemas.microsoft.com/office/drawing/2014/main" id="{A5F42373-85EE-4ADF-8DCE-2754ED3B5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4">
              <a:extLst>
                <a:ext uri="{FF2B5EF4-FFF2-40B4-BE49-F238E27FC236}">
                  <a16:creationId xmlns:a16="http://schemas.microsoft.com/office/drawing/2014/main" id="{E82C5A3F-4FC6-4883-AD2B-37F1BBF76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6">
              <a:extLst>
                <a:ext uri="{FF2B5EF4-FFF2-40B4-BE49-F238E27FC236}">
                  <a16:creationId xmlns:a16="http://schemas.microsoft.com/office/drawing/2014/main" id="{35242FF5-19F5-45E5-919A-C145DC64A9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7">
              <a:extLst>
                <a:ext uri="{FF2B5EF4-FFF2-40B4-BE49-F238E27FC236}">
                  <a16:creationId xmlns:a16="http://schemas.microsoft.com/office/drawing/2014/main" id="{88AAE6CF-F026-41C1-B9AD-BC2E232C5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1">
              <a:extLst>
                <a:ext uri="{FF2B5EF4-FFF2-40B4-BE49-F238E27FC236}">
                  <a16:creationId xmlns:a16="http://schemas.microsoft.com/office/drawing/2014/main" id="{5C701404-4DB7-4F3A-8549-9544B9C66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5">
              <a:extLst>
                <a:ext uri="{FF2B5EF4-FFF2-40B4-BE49-F238E27FC236}">
                  <a16:creationId xmlns:a16="http://schemas.microsoft.com/office/drawing/2014/main" id="{369618DE-CF63-4E1F-AB56-8A640FD7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29">
              <a:extLst>
                <a:ext uri="{FF2B5EF4-FFF2-40B4-BE49-F238E27FC236}">
                  <a16:creationId xmlns:a16="http://schemas.microsoft.com/office/drawing/2014/main" id="{3D1A099C-4FDA-4F79-B077-C0F6C64778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31">
              <a:extLst>
                <a:ext uri="{FF2B5EF4-FFF2-40B4-BE49-F238E27FC236}">
                  <a16:creationId xmlns:a16="http://schemas.microsoft.com/office/drawing/2014/main" id="{663890DF-B74A-467D-A63B-CB65CC98B4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32">
              <a:extLst>
                <a:ext uri="{FF2B5EF4-FFF2-40B4-BE49-F238E27FC236}">
                  <a16:creationId xmlns:a16="http://schemas.microsoft.com/office/drawing/2014/main" id="{8C343114-BF88-426E-953D-A70972F87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33">
              <a:extLst>
                <a:ext uri="{FF2B5EF4-FFF2-40B4-BE49-F238E27FC236}">
                  <a16:creationId xmlns:a16="http://schemas.microsoft.com/office/drawing/2014/main" id="{922DA709-3EF5-45DB-BAE3-B23CAA35D9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34">
              <a:extLst>
                <a:ext uri="{FF2B5EF4-FFF2-40B4-BE49-F238E27FC236}">
                  <a16:creationId xmlns:a16="http://schemas.microsoft.com/office/drawing/2014/main" id="{E794F4BF-0BF2-4D4B-95B3-B96E58491D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35">
              <a:extLst>
                <a:ext uri="{FF2B5EF4-FFF2-40B4-BE49-F238E27FC236}">
                  <a16:creationId xmlns:a16="http://schemas.microsoft.com/office/drawing/2014/main" id="{1972B148-4231-4FCD-9B14-7A4189089F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36">
              <a:extLst>
                <a:ext uri="{FF2B5EF4-FFF2-40B4-BE49-F238E27FC236}">
                  <a16:creationId xmlns:a16="http://schemas.microsoft.com/office/drawing/2014/main" id="{14348403-DF91-4DC6-90A9-D7EC727B8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37">
              <a:extLst>
                <a:ext uri="{FF2B5EF4-FFF2-40B4-BE49-F238E27FC236}">
                  <a16:creationId xmlns:a16="http://schemas.microsoft.com/office/drawing/2014/main" id="{1052674E-35FA-4825-AC07-A3914AD9D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38">
              <a:extLst>
                <a:ext uri="{FF2B5EF4-FFF2-40B4-BE49-F238E27FC236}">
                  <a16:creationId xmlns:a16="http://schemas.microsoft.com/office/drawing/2014/main" id="{4042608B-8386-48C8-A1A3-DBE6F468CE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39">
              <a:extLst>
                <a:ext uri="{FF2B5EF4-FFF2-40B4-BE49-F238E27FC236}">
                  <a16:creationId xmlns:a16="http://schemas.microsoft.com/office/drawing/2014/main" id="{9A5D8987-000C-4B99-BBAF-A23EC6FF5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40">
              <a:extLst>
                <a:ext uri="{FF2B5EF4-FFF2-40B4-BE49-F238E27FC236}">
                  <a16:creationId xmlns:a16="http://schemas.microsoft.com/office/drawing/2014/main" id="{0E405B19-5658-4E03-9404-0C565679E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41">
              <a:extLst>
                <a:ext uri="{FF2B5EF4-FFF2-40B4-BE49-F238E27FC236}">
                  <a16:creationId xmlns:a16="http://schemas.microsoft.com/office/drawing/2014/main" id="{DC674228-5A9C-4E88-9835-78995E56D0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42">
              <a:extLst>
                <a:ext uri="{FF2B5EF4-FFF2-40B4-BE49-F238E27FC236}">
                  <a16:creationId xmlns:a16="http://schemas.microsoft.com/office/drawing/2014/main" id="{1AB27427-2183-4323-8F13-E775766EDA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44">
              <a:extLst>
                <a:ext uri="{FF2B5EF4-FFF2-40B4-BE49-F238E27FC236}">
                  <a16:creationId xmlns:a16="http://schemas.microsoft.com/office/drawing/2014/main" id="{738ACA27-BAD8-4E7C-8411-7C0FE40F71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45">
              <a:extLst>
                <a:ext uri="{FF2B5EF4-FFF2-40B4-BE49-F238E27FC236}">
                  <a16:creationId xmlns:a16="http://schemas.microsoft.com/office/drawing/2014/main" id="{BD029C16-6777-4580-80FD-2A7A6900E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46">
              <a:extLst>
                <a:ext uri="{FF2B5EF4-FFF2-40B4-BE49-F238E27FC236}">
                  <a16:creationId xmlns:a16="http://schemas.microsoft.com/office/drawing/2014/main" id="{6941DAEC-FBE5-445C-B9B1-B3DD8F221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47">
              <a:extLst>
                <a:ext uri="{FF2B5EF4-FFF2-40B4-BE49-F238E27FC236}">
                  <a16:creationId xmlns:a16="http://schemas.microsoft.com/office/drawing/2014/main" id="{FD3CD6BC-3643-43CC-8373-F1F7A6EF7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48">
              <a:extLst>
                <a:ext uri="{FF2B5EF4-FFF2-40B4-BE49-F238E27FC236}">
                  <a16:creationId xmlns:a16="http://schemas.microsoft.com/office/drawing/2014/main" id="{93AF9725-32E4-404B-83DF-668B872932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49">
              <a:extLst>
                <a:ext uri="{FF2B5EF4-FFF2-40B4-BE49-F238E27FC236}">
                  <a16:creationId xmlns:a16="http://schemas.microsoft.com/office/drawing/2014/main" id="{5D84519B-BB5A-427B-B663-69DAB9736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74054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7ED827-06A5-4778-9BB3-74A28B33D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99C7C3-AA26-499B-BAF7-AA8B95CA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D3779-E115-4BCD-A38D-7CF952D7B686}"/>
              </a:ext>
            </a:extLst>
          </p:cNvPr>
          <p:cNvSpPr>
            <a:spLocks noGrp="1"/>
          </p:cNvSpPr>
          <p:nvPr>
            <p:ph type="title"/>
          </p:nvPr>
        </p:nvSpPr>
        <p:spPr>
          <a:xfrm>
            <a:off x="1073811" y="498507"/>
            <a:ext cx="8799468" cy="1180779"/>
          </a:xfrm>
        </p:spPr>
        <p:txBody>
          <a:bodyPr>
            <a:normAutofit/>
          </a:bodyPr>
          <a:lstStyle/>
          <a:p>
            <a:r>
              <a:rPr lang="en-US" dirty="0"/>
              <a:t>Religion and End of Life</a:t>
            </a:r>
          </a:p>
        </p:txBody>
      </p:sp>
      <p:sp>
        <p:nvSpPr>
          <p:cNvPr id="14" name="Rectangle 13">
            <a:extLst>
              <a:ext uri="{FF2B5EF4-FFF2-40B4-BE49-F238E27FC236}">
                <a16:creationId xmlns:a16="http://schemas.microsoft.com/office/drawing/2014/main" id="{EABD46F8-DB46-4291-9AAA-77A9EDEEB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011" y="1870166"/>
            <a:ext cx="10401989" cy="411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erson sitting in front of a building&#10;&#10;Description automatically generated">
            <a:extLst>
              <a:ext uri="{FF2B5EF4-FFF2-40B4-BE49-F238E27FC236}">
                <a16:creationId xmlns:a16="http://schemas.microsoft.com/office/drawing/2014/main" id="{65ADF0F1-A55B-454F-8588-B1B74657181B}"/>
              </a:ext>
            </a:extLst>
          </p:cNvPr>
          <p:cNvPicPr>
            <a:picLocks noChangeAspect="1"/>
          </p:cNvPicPr>
          <p:nvPr/>
        </p:nvPicPr>
        <p:blipFill rotWithShape="1">
          <a:blip r:embed="rId2"/>
          <a:srcRect t="6708" r="2" b="19210"/>
          <a:stretch/>
        </p:blipFill>
        <p:spPr>
          <a:xfrm>
            <a:off x="1800089" y="1868274"/>
            <a:ext cx="2568863" cy="4114800"/>
          </a:xfrm>
          <a:prstGeom prst="rect">
            <a:avLst/>
          </a:prstGeom>
        </p:spPr>
      </p:pic>
      <p:sp>
        <p:nvSpPr>
          <p:cNvPr id="3" name="Content Placeholder 2">
            <a:extLst>
              <a:ext uri="{FF2B5EF4-FFF2-40B4-BE49-F238E27FC236}">
                <a16:creationId xmlns:a16="http://schemas.microsoft.com/office/drawing/2014/main" id="{0F20B5F8-4400-47A0-91AD-7E31C8AF81D1}"/>
              </a:ext>
            </a:extLst>
          </p:cNvPr>
          <p:cNvSpPr>
            <a:spLocks noGrp="1"/>
          </p:cNvSpPr>
          <p:nvPr>
            <p:ph idx="1"/>
          </p:nvPr>
        </p:nvSpPr>
        <p:spPr>
          <a:xfrm>
            <a:off x="4488615" y="1952565"/>
            <a:ext cx="4993766" cy="3946568"/>
          </a:xfrm>
        </p:spPr>
        <p:txBody>
          <a:bodyPr vert="horz" lIns="91440" tIns="45720" rIns="91440" bIns="45720" rtlCol="0" anchor="t">
            <a:noAutofit/>
          </a:bodyPr>
          <a:lstStyle/>
          <a:p>
            <a:pPr>
              <a:lnSpc>
                <a:spcPct val="140000"/>
              </a:lnSpc>
            </a:pPr>
            <a:r>
              <a:rPr lang="en-US" sz="1400" dirty="0"/>
              <a:t>When she was 67 years old, Pauli became the first Black Woman in the United States to become an Episcopal priest.  </a:t>
            </a:r>
          </a:p>
          <a:p>
            <a:pPr>
              <a:lnSpc>
                <a:spcPct val="140000"/>
              </a:lnSpc>
              <a:buClr>
                <a:srgbClr val="C3B2A7"/>
              </a:buClr>
            </a:pPr>
            <a:r>
              <a:rPr lang="en-US" sz="1400" dirty="0"/>
              <a:t>Pauli found inspiration through the church and spent much of her later life engaging in ministry with sick parishioners.  </a:t>
            </a:r>
          </a:p>
          <a:p>
            <a:pPr>
              <a:lnSpc>
                <a:spcPct val="140000"/>
              </a:lnSpc>
              <a:buClr>
                <a:srgbClr val="C3B2A7"/>
              </a:buClr>
            </a:pPr>
            <a:r>
              <a:rPr lang="en-US" sz="1400" dirty="0"/>
              <a:t>Pauli died when she was 75 years old of cancer. </a:t>
            </a:r>
          </a:p>
          <a:p>
            <a:pPr>
              <a:lnSpc>
                <a:spcPct val="140000"/>
              </a:lnSpc>
              <a:buClr>
                <a:srgbClr val="C3B2A7"/>
              </a:buClr>
            </a:pPr>
            <a:r>
              <a:rPr lang="en-US" sz="1400" dirty="0"/>
              <a:t>Later that year, the Episcopal Church honored Pauli as one of it's </a:t>
            </a:r>
            <a:r>
              <a:rPr lang="en-US" sz="1400" i="1" dirty="0"/>
              <a:t>Holy Women, Holy Men.  </a:t>
            </a:r>
            <a:r>
              <a:rPr lang="en-US" sz="1400" dirty="0"/>
              <a:t> This honor is reserved for "people whose lives have exemplified what it means to follow in the footsteps of Jesus and make a difference in the world".  </a:t>
            </a:r>
          </a:p>
        </p:txBody>
      </p:sp>
      <p:grpSp>
        <p:nvGrpSpPr>
          <p:cNvPr id="16" name="Group 15">
            <a:extLst>
              <a:ext uri="{FF2B5EF4-FFF2-40B4-BE49-F238E27FC236}">
                <a16:creationId xmlns:a16="http://schemas.microsoft.com/office/drawing/2014/main" id="{A3AB7683-6CAB-46C4-A2AE-1046AF110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96755" y="6839"/>
            <a:ext cx="1346033" cy="6828542"/>
            <a:chOff x="10396755" y="6839"/>
            <a:chExt cx="1346033" cy="6828542"/>
          </a:xfrm>
        </p:grpSpPr>
        <p:sp>
          <p:nvSpPr>
            <p:cNvPr id="17" name="Freeform 10">
              <a:extLst>
                <a:ext uri="{FF2B5EF4-FFF2-40B4-BE49-F238E27FC236}">
                  <a16:creationId xmlns:a16="http://schemas.microsoft.com/office/drawing/2014/main" id="{FC761035-E33B-4031-8149-71FAD18659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9602"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79BFF3ED-9C9F-4830-AD98-B8FB14E52B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33532"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2">
              <a:extLst>
                <a:ext uri="{FF2B5EF4-FFF2-40B4-BE49-F238E27FC236}">
                  <a16:creationId xmlns:a16="http://schemas.microsoft.com/office/drawing/2014/main" id="{318C324D-735D-4AF9-A1B4-B3677F6AB6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0966" y="112439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3">
              <a:extLst>
                <a:ext uri="{FF2B5EF4-FFF2-40B4-BE49-F238E27FC236}">
                  <a16:creationId xmlns:a16="http://schemas.microsoft.com/office/drawing/2014/main" id="{CA7AB8D6-84A6-4769-B281-9613C472FB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4653" y="91182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FA339884-511E-44C2-9FD8-CD1A7F810F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1877" y="1395534"/>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DB165AB7-8D0A-4EE6-B54B-A4729008F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2353" y="192690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8">
              <a:extLst>
                <a:ext uri="{FF2B5EF4-FFF2-40B4-BE49-F238E27FC236}">
                  <a16:creationId xmlns:a16="http://schemas.microsoft.com/office/drawing/2014/main" id="{7A9C8AB8-5E02-4F22-A29C-0D2FA1A51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6481" y="169245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30">
              <a:extLst>
                <a:ext uri="{FF2B5EF4-FFF2-40B4-BE49-F238E27FC236}">
                  <a16:creationId xmlns:a16="http://schemas.microsoft.com/office/drawing/2014/main" id="{C1FF341F-D425-43F9-B7BC-E402B873B0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34687" y="115314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3">
              <a:extLst>
                <a:ext uri="{FF2B5EF4-FFF2-40B4-BE49-F238E27FC236}">
                  <a16:creationId xmlns:a16="http://schemas.microsoft.com/office/drawing/2014/main" id="{5E28B171-2E71-4639-87DB-DCD1BEDE0D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3777" y="81584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1">
              <a:extLst>
                <a:ext uri="{FF2B5EF4-FFF2-40B4-BE49-F238E27FC236}">
                  <a16:creationId xmlns:a16="http://schemas.microsoft.com/office/drawing/2014/main" id="{5961C71A-41B1-47B7-B6D2-F6DC45E4F7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1648" y="101545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2">
              <a:extLst>
                <a:ext uri="{FF2B5EF4-FFF2-40B4-BE49-F238E27FC236}">
                  <a16:creationId xmlns:a16="http://schemas.microsoft.com/office/drawing/2014/main" id="{3BCF2E6D-B984-44D2-A12D-DFEBF8FCE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9677" y="27643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3">
              <a:extLst>
                <a:ext uri="{FF2B5EF4-FFF2-40B4-BE49-F238E27FC236}">
                  <a16:creationId xmlns:a16="http://schemas.microsoft.com/office/drawing/2014/main" id="{1AD1D1A9-43BE-4CAD-9B9F-2408476B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9734" y="125422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4">
              <a:extLst>
                <a:ext uri="{FF2B5EF4-FFF2-40B4-BE49-F238E27FC236}">
                  <a16:creationId xmlns:a16="http://schemas.microsoft.com/office/drawing/2014/main" id="{C899F5E7-A16E-47C9-9D5A-0DFBCE0D2F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6603" y="5500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5">
              <a:extLst>
                <a:ext uri="{FF2B5EF4-FFF2-40B4-BE49-F238E27FC236}">
                  <a16:creationId xmlns:a16="http://schemas.microsoft.com/office/drawing/2014/main" id="{92DA2575-194D-4828-9B8D-3C571281C7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9594" y="146382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7">
              <a:extLst>
                <a:ext uri="{FF2B5EF4-FFF2-40B4-BE49-F238E27FC236}">
                  <a16:creationId xmlns:a16="http://schemas.microsoft.com/office/drawing/2014/main" id="{4D106401-28FD-4DB9-9517-096A962DB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5743" y="167357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9">
              <a:extLst>
                <a:ext uri="{FF2B5EF4-FFF2-40B4-BE49-F238E27FC236}">
                  <a16:creationId xmlns:a16="http://schemas.microsoft.com/office/drawing/2014/main" id="{2B352C24-658B-4612-A71D-6608DC495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4250" y="71957"/>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0">
              <a:extLst>
                <a:ext uri="{FF2B5EF4-FFF2-40B4-BE49-F238E27FC236}">
                  <a16:creationId xmlns:a16="http://schemas.microsoft.com/office/drawing/2014/main" id="{720134AA-8649-4887-AEF1-395813062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0424" y="190336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8">
              <a:extLst>
                <a:ext uri="{FF2B5EF4-FFF2-40B4-BE49-F238E27FC236}">
                  <a16:creationId xmlns:a16="http://schemas.microsoft.com/office/drawing/2014/main" id="{37C40023-71E9-4D82-952B-2279271B2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5959"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9">
              <a:extLst>
                <a:ext uri="{FF2B5EF4-FFF2-40B4-BE49-F238E27FC236}">
                  <a16:creationId xmlns:a16="http://schemas.microsoft.com/office/drawing/2014/main" id="{882C4F8E-212D-4C8B-837B-564C87BF9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8331" y="95250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0">
              <a:extLst>
                <a:ext uri="{FF2B5EF4-FFF2-40B4-BE49-F238E27FC236}">
                  <a16:creationId xmlns:a16="http://schemas.microsoft.com/office/drawing/2014/main" id="{E79AB689-B55B-42A8-B1C2-AB544C4C2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2990" y="119030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2">
              <a:extLst>
                <a:ext uri="{FF2B5EF4-FFF2-40B4-BE49-F238E27FC236}">
                  <a16:creationId xmlns:a16="http://schemas.microsoft.com/office/drawing/2014/main" id="{87995B76-912B-4B71-BAEC-3AD3440A7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3876" y="1980904"/>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3">
              <a:extLst>
                <a:ext uri="{FF2B5EF4-FFF2-40B4-BE49-F238E27FC236}">
                  <a16:creationId xmlns:a16="http://schemas.microsoft.com/office/drawing/2014/main" id="{56F078EA-9BB5-49B0-9C11-1BBFD3B18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26433" y="1666116"/>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4">
              <a:extLst>
                <a:ext uri="{FF2B5EF4-FFF2-40B4-BE49-F238E27FC236}">
                  <a16:creationId xmlns:a16="http://schemas.microsoft.com/office/drawing/2014/main" id="{5AAFAE34-507A-4988-8673-E84AD31B6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7449"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6">
              <a:extLst>
                <a:ext uri="{FF2B5EF4-FFF2-40B4-BE49-F238E27FC236}">
                  <a16:creationId xmlns:a16="http://schemas.microsoft.com/office/drawing/2014/main" id="{CEBCACAD-6BEA-45E7-93CC-CE382B09B5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7418"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9">
              <a:extLst>
                <a:ext uri="{FF2B5EF4-FFF2-40B4-BE49-F238E27FC236}">
                  <a16:creationId xmlns:a16="http://schemas.microsoft.com/office/drawing/2014/main" id="{0B74424A-FE1A-495D-BB66-700F57F93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02221" y="1453765"/>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90">
              <a:extLst>
                <a:ext uri="{FF2B5EF4-FFF2-40B4-BE49-F238E27FC236}">
                  <a16:creationId xmlns:a16="http://schemas.microsoft.com/office/drawing/2014/main" id="{84FBE729-D35E-4539-A94C-D1EC07FA3E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0073" y="207667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5">
              <a:extLst>
                <a:ext uri="{FF2B5EF4-FFF2-40B4-BE49-F238E27FC236}">
                  <a16:creationId xmlns:a16="http://schemas.microsoft.com/office/drawing/2014/main" id="{4DAC9156-4609-4037-B312-F2E030CA6A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79607" y="1901582"/>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6">
              <a:extLst>
                <a:ext uri="{FF2B5EF4-FFF2-40B4-BE49-F238E27FC236}">
                  <a16:creationId xmlns:a16="http://schemas.microsoft.com/office/drawing/2014/main" id="{4B7CA784-1C4B-433A-8833-8228428A1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83117"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8">
              <a:extLst>
                <a:ext uri="{FF2B5EF4-FFF2-40B4-BE49-F238E27FC236}">
                  <a16:creationId xmlns:a16="http://schemas.microsoft.com/office/drawing/2014/main" id="{5772A6DC-433D-4C66-94CF-3B0BF4A78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80788" y="119933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9">
              <a:extLst>
                <a:ext uri="{FF2B5EF4-FFF2-40B4-BE49-F238E27FC236}">
                  <a16:creationId xmlns:a16="http://schemas.microsoft.com/office/drawing/2014/main" id="{9AEDDF38-28A5-4BE0-9D89-103D7B8560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3985" y="17006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0">
              <a:extLst>
                <a:ext uri="{FF2B5EF4-FFF2-40B4-BE49-F238E27FC236}">
                  <a16:creationId xmlns:a16="http://schemas.microsoft.com/office/drawing/2014/main" id="{3B3383B5-661F-41F1-B6B9-7D79343703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0841"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1">
              <a:extLst>
                <a:ext uri="{FF2B5EF4-FFF2-40B4-BE49-F238E27FC236}">
                  <a16:creationId xmlns:a16="http://schemas.microsoft.com/office/drawing/2014/main" id="{89C0BBC9-9EF7-4CEC-941A-583449D8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2040" y="142915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12">
              <a:extLst>
                <a:ext uri="{FF2B5EF4-FFF2-40B4-BE49-F238E27FC236}">
                  <a16:creationId xmlns:a16="http://schemas.microsoft.com/office/drawing/2014/main" id="{4914B414-E31D-4FA7-AFFC-54126C26C9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71543" y="91049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22">
              <a:extLst>
                <a:ext uri="{FF2B5EF4-FFF2-40B4-BE49-F238E27FC236}">
                  <a16:creationId xmlns:a16="http://schemas.microsoft.com/office/drawing/2014/main" id="{2117FC9E-CE63-4248-B2B8-7B98343CB6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6150" y="17196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3">
              <a:extLst>
                <a:ext uri="{FF2B5EF4-FFF2-40B4-BE49-F238E27FC236}">
                  <a16:creationId xmlns:a16="http://schemas.microsoft.com/office/drawing/2014/main" id="{0B63E4C0-854D-4279-9F72-FF6DA5C3E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42553"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30">
              <a:extLst>
                <a:ext uri="{FF2B5EF4-FFF2-40B4-BE49-F238E27FC236}">
                  <a16:creationId xmlns:a16="http://schemas.microsoft.com/office/drawing/2014/main" id="{79093762-4747-4FAF-8EE1-CDE89390F8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5774"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1">
              <a:extLst>
                <a:ext uri="{FF2B5EF4-FFF2-40B4-BE49-F238E27FC236}">
                  <a16:creationId xmlns:a16="http://schemas.microsoft.com/office/drawing/2014/main" id="{017A8210-111D-450F-9383-103589E20B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29592" y="1058290"/>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32">
              <a:extLst>
                <a:ext uri="{FF2B5EF4-FFF2-40B4-BE49-F238E27FC236}">
                  <a16:creationId xmlns:a16="http://schemas.microsoft.com/office/drawing/2014/main" id="{535F5968-5B15-40CC-AEC1-43A646E22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31247" y="193792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35">
              <a:extLst>
                <a:ext uri="{FF2B5EF4-FFF2-40B4-BE49-F238E27FC236}">
                  <a16:creationId xmlns:a16="http://schemas.microsoft.com/office/drawing/2014/main" id="{245740C8-042F-4E2E-BAB9-CD84ABFE51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6931" y="8286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41">
              <a:extLst>
                <a:ext uri="{FF2B5EF4-FFF2-40B4-BE49-F238E27FC236}">
                  <a16:creationId xmlns:a16="http://schemas.microsoft.com/office/drawing/2014/main" id="{55E86D9A-DB24-4298-BBDA-BD9D90407D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41679" y="1292398"/>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1">
              <a:extLst>
                <a:ext uri="{FF2B5EF4-FFF2-40B4-BE49-F238E27FC236}">
                  <a16:creationId xmlns:a16="http://schemas.microsoft.com/office/drawing/2014/main" id="{33FD4970-3FA9-4E6C-BBD8-8B9687A5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7586" y="628154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a16="http://schemas.microsoft.com/office/drawing/2014/main" id="{FE3D2C4D-D2D5-4671-93F1-BC3893A7D2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0398"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9">
              <a:extLst>
                <a:ext uri="{FF2B5EF4-FFF2-40B4-BE49-F238E27FC236}">
                  <a16:creationId xmlns:a16="http://schemas.microsoft.com/office/drawing/2014/main" id="{B47651FA-3815-4ABD-91EF-AE2A66B922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1280"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70">
              <a:extLst>
                <a:ext uri="{FF2B5EF4-FFF2-40B4-BE49-F238E27FC236}">
                  <a16:creationId xmlns:a16="http://schemas.microsoft.com/office/drawing/2014/main" id="{5D9A1038-301A-4E50-8C33-BCF9A9D69F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859" y="618702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5">
              <a:extLst>
                <a:ext uri="{FF2B5EF4-FFF2-40B4-BE49-F238E27FC236}">
                  <a16:creationId xmlns:a16="http://schemas.microsoft.com/office/drawing/2014/main" id="{6FD82931-556E-4A4D-B2A3-D42D891DFF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5264"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87">
              <a:extLst>
                <a:ext uri="{FF2B5EF4-FFF2-40B4-BE49-F238E27FC236}">
                  <a16:creationId xmlns:a16="http://schemas.microsoft.com/office/drawing/2014/main" id="{99FBB68C-08D3-4160-A767-E689788910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2743"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17">
              <a:extLst>
                <a:ext uri="{FF2B5EF4-FFF2-40B4-BE49-F238E27FC236}">
                  <a16:creationId xmlns:a16="http://schemas.microsoft.com/office/drawing/2014/main" id="{777DFD76-E5B3-4A82-8214-951FE459A1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9499" y="59773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8">
              <a:extLst>
                <a:ext uri="{FF2B5EF4-FFF2-40B4-BE49-F238E27FC236}">
                  <a16:creationId xmlns:a16="http://schemas.microsoft.com/office/drawing/2014/main" id="{CB909E68-8C7F-4E27-AEC1-6FBF9C96A0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29863" y="6535112"/>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19">
              <a:extLst>
                <a:ext uri="{FF2B5EF4-FFF2-40B4-BE49-F238E27FC236}">
                  <a16:creationId xmlns:a16="http://schemas.microsoft.com/office/drawing/2014/main" id="{1DF0F915-CD08-4629-9C3C-982B4B2C16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6930" y="627628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39">
              <a:extLst>
                <a:ext uri="{FF2B5EF4-FFF2-40B4-BE49-F238E27FC236}">
                  <a16:creationId xmlns:a16="http://schemas.microsoft.com/office/drawing/2014/main" id="{53A74448-7EA6-40C8-AA97-8939312792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15" y="6656013"/>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44">
              <a:extLst>
                <a:ext uri="{FF2B5EF4-FFF2-40B4-BE49-F238E27FC236}">
                  <a16:creationId xmlns:a16="http://schemas.microsoft.com/office/drawing/2014/main" id="{D66A25B3-9238-4DC9-AFB2-77F1D9DB87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71152" y="609533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45">
              <a:extLst>
                <a:ext uri="{FF2B5EF4-FFF2-40B4-BE49-F238E27FC236}">
                  <a16:creationId xmlns:a16="http://schemas.microsoft.com/office/drawing/2014/main" id="{13FAE2DF-35F2-49A8-B36D-196F806DD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1343" y="6466251"/>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06">
              <a:extLst>
                <a:ext uri="{FF2B5EF4-FFF2-40B4-BE49-F238E27FC236}">
                  <a16:creationId xmlns:a16="http://schemas.microsoft.com/office/drawing/2014/main" id="{1F8E6DDD-318D-4D56-9188-045E42CD96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1728" y="665475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5">
              <a:extLst>
                <a:ext uri="{FF2B5EF4-FFF2-40B4-BE49-F238E27FC236}">
                  <a16:creationId xmlns:a16="http://schemas.microsoft.com/office/drawing/2014/main" id="{EEF60F98-9D69-48CB-8D13-83775A9A79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0262" y="6723023"/>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26">
              <a:extLst>
                <a:ext uri="{FF2B5EF4-FFF2-40B4-BE49-F238E27FC236}">
                  <a16:creationId xmlns:a16="http://schemas.microsoft.com/office/drawing/2014/main" id="{83F0063E-E2D1-4A5F-976D-A89104D4F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2707" y="41345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26">
              <a:extLst>
                <a:ext uri="{FF2B5EF4-FFF2-40B4-BE49-F238E27FC236}">
                  <a16:creationId xmlns:a16="http://schemas.microsoft.com/office/drawing/2014/main" id="{C0B342FE-E87B-40E9-8BA7-10BBE29C1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6406" y="18547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26">
              <a:extLst>
                <a:ext uri="{FF2B5EF4-FFF2-40B4-BE49-F238E27FC236}">
                  <a16:creationId xmlns:a16="http://schemas.microsoft.com/office/drawing/2014/main" id="{4448C0DF-F940-4089-AE2B-B21990D7D7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41446" y="3147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6">
              <a:extLst>
                <a:ext uri="{FF2B5EF4-FFF2-40B4-BE49-F238E27FC236}">
                  <a16:creationId xmlns:a16="http://schemas.microsoft.com/office/drawing/2014/main" id="{F93D4F95-2369-414A-BE2D-4969E1698F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98569" y="600633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6">
              <a:extLst>
                <a:ext uri="{FF2B5EF4-FFF2-40B4-BE49-F238E27FC236}">
                  <a16:creationId xmlns:a16="http://schemas.microsoft.com/office/drawing/2014/main" id="{59E9080B-466F-4D31-A86B-9BD62A401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5325" y="601341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person sitting on a table&#10;&#10;Description automatically generated">
            <a:extLst>
              <a:ext uri="{FF2B5EF4-FFF2-40B4-BE49-F238E27FC236}">
                <a16:creationId xmlns:a16="http://schemas.microsoft.com/office/drawing/2014/main" id="{3B6B7E17-C6B3-4424-AD56-EA681B069721}"/>
              </a:ext>
            </a:extLst>
          </p:cNvPr>
          <p:cNvPicPr>
            <a:picLocks noChangeAspect="1"/>
          </p:cNvPicPr>
          <p:nvPr/>
        </p:nvPicPr>
        <p:blipFill rotWithShape="1">
          <a:blip r:embed="rId3"/>
          <a:srcRect l="28510" r="23264" b="4"/>
          <a:stretch/>
        </p:blipFill>
        <p:spPr>
          <a:xfrm>
            <a:off x="9628678" y="1868274"/>
            <a:ext cx="2568863" cy="4114800"/>
          </a:xfrm>
          <a:prstGeom prst="rect">
            <a:avLst/>
          </a:prstGeom>
        </p:spPr>
      </p:pic>
    </p:spTree>
    <p:extLst>
      <p:ext uri="{BB962C8B-B14F-4D97-AF65-F5344CB8AC3E}">
        <p14:creationId xmlns:p14="http://schemas.microsoft.com/office/powerpoint/2010/main" val="250687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13698-E091-4D5A-B806-AE904B32151B}"/>
              </a:ext>
            </a:extLst>
          </p:cNvPr>
          <p:cNvSpPr>
            <a:spLocks noGrp="1"/>
          </p:cNvSpPr>
          <p:nvPr>
            <p:ph type="title"/>
          </p:nvPr>
        </p:nvSpPr>
        <p:spPr>
          <a:xfrm>
            <a:off x="803932" y="571500"/>
            <a:ext cx="5110909" cy="1691969"/>
          </a:xfrm>
        </p:spPr>
        <p:txBody>
          <a:bodyPr>
            <a:normAutofit/>
          </a:bodyPr>
          <a:lstStyle/>
          <a:p>
            <a:pPr algn="ctr"/>
            <a:r>
              <a:rPr lang="en-US" dirty="0"/>
              <a:t>Her Legacy Lives On</a:t>
            </a:r>
            <a:endParaRPr lang="en-US"/>
          </a:p>
        </p:txBody>
      </p:sp>
      <p:sp>
        <p:nvSpPr>
          <p:cNvPr id="3" name="Content Placeholder 2">
            <a:extLst>
              <a:ext uri="{FF2B5EF4-FFF2-40B4-BE49-F238E27FC236}">
                <a16:creationId xmlns:a16="http://schemas.microsoft.com/office/drawing/2014/main" id="{98620AEA-28CF-4E92-8B7F-660AF9ABE331}"/>
              </a:ext>
            </a:extLst>
          </p:cNvPr>
          <p:cNvSpPr>
            <a:spLocks noGrp="1"/>
          </p:cNvSpPr>
          <p:nvPr>
            <p:ph idx="1"/>
          </p:nvPr>
        </p:nvSpPr>
        <p:spPr>
          <a:xfrm>
            <a:off x="1066799" y="2415379"/>
            <a:ext cx="4539129" cy="3699747"/>
          </a:xfrm>
        </p:spPr>
        <p:txBody>
          <a:bodyPr vert="horz" lIns="91440" tIns="45720" rIns="91440" bIns="45720" rtlCol="0">
            <a:normAutofit/>
          </a:bodyPr>
          <a:lstStyle/>
          <a:p>
            <a:pPr>
              <a:lnSpc>
                <a:spcPct val="140000"/>
              </a:lnSpc>
            </a:pPr>
            <a:r>
              <a:rPr lang="en-US" sz="1700"/>
              <a:t>In 2015, the National Trust for Historic Preservation designated Pauli's childhood home as a National Treasure. </a:t>
            </a:r>
          </a:p>
          <a:p>
            <a:pPr>
              <a:lnSpc>
                <a:spcPct val="140000"/>
              </a:lnSpc>
              <a:buClr>
                <a:srgbClr val="C3B2A7"/>
              </a:buClr>
            </a:pPr>
            <a:r>
              <a:rPr lang="en-US" sz="1700"/>
              <a:t>In 2016 Yale University named a new residential college after Pauli, </a:t>
            </a:r>
            <a:r>
              <a:rPr lang="en-US" sz="1700" i="1"/>
              <a:t>Pauli Murray College</a:t>
            </a:r>
            <a:r>
              <a:rPr lang="en-US" sz="1700"/>
              <a:t>.  </a:t>
            </a:r>
          </a:p>
          <a:p>
            <a:pPr>
              <a:lnSpc>
                <a:spcPct val="140000"/>
              </a:lnSpc>
              <a:buClr>
                <a:srgbClr val="C3B2A7"/>
              </a:buClr>
            </a:pPr>
            <a:r>
              <a:rPr lang="en-US" sz="1700"/>
              <a:t>In 2018 Pauli was made a permanent part of the Episcopal Church's calendar of saints. </a:t>
            </a:r>
          </a:p>
          <a:p>
            <a:pPr>
              <a:lnSpc>
                <a:spcPct val="140000"/>
              </a:lnSpc>
              <a:buClr>
                <a:srgbClr val="C3B2A7"/>
              </a:buClr>
            </a:pPr>
            <a:endParaRPr lang="en-US" sz="1700"/>
          </a:p>
        </p:txBody>
      </p:sp>
      <p:pic>
        <p:nvPicPr>
          <p:cNvPr id="5" name="Picture 5" descr="Logo&#10;&#10;Description automatically generated">
            <a:extLst>
              <a:ext uri="{FF2B5EF4-FFF2-40B4-BE49-F238E27FC236}">
                <a16:creationId xmlns:a16="http://schemas.microsoft.com/office/drawing/2014/main" id="{1604EE49-4CD3-4DA8-879B-3F92876D5687}"/>
              </a:ext>
            </a:extLst>
          </p:cNvPr>
          <p:cNvPicPr>
            <a:picLocks noChangeAspect="1"/>
          </p:cNvPicPr>
          <p:nvPr/>
        </p:nvPicPr>
        <p:blipFill rotWithShape="1">
          <a:blip r:embed="rId2"/>
          <a:srcRect r="1" b="4365"/>
          <a:stretch/>
        </p:blipFill>
        <p:spPr>
          <a:xfrm>
            <a:off x="6645834" y="1"/>
            <a:ext cx="5546166" cy="6866192"/>
          </a:xfrm>
          <a:prstGeom prst="rect">
            <a:avLst/>
          </a:prstGeom>
        </p:spPr>
      </p:pic>
      <p:grpSp>
        <p:nvGrpSpPr>
          <p:cNvPr id="14" name="Group 13">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5"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9241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4090D-76E0-4112-9648-32C52AD5E0F9}"/>
              </a:ext>
            </a:extLst>
          </p:cNvPr>
          <p:cNvSpPr>
            <a:spLocks noGrp="1"/>
          </p:cNvSpPr>
          <p:nvPr>
            <p:ph type="title"/>
          </p:nvPr>
        </p:nvSpPr>
        <p:spPr>
          <a:xfrm>
            <a:off x="591674" y="1395699"/>
            <a:ext cx="4223965" cy="4111831"/>
          </a:xfrm>
        </p:spPr>
        <p:txBody>
          <a:bodyPr>
            <a:normAutofit/>
          </a:bodyPr>
          <a:lstStyle/>
          <a:p>
            <a:pPr algn="ctr"/>
            <a:r>
              <a:rPr lang="en-US">
                <a:solidFill>
                  <a:srgbClr val="FFFFFF"/>
                </a:solidFill>
              </a:rPr>
              <a:t>Check Out</a:t>
            </a:r>
            <a:br>
              <a:rPr lang="en-US">
                <a:solidFill>
                  <a:srgbClr val="FFFFFF"/>
                </a:solidFill>
              </a:rPr>
            </a:br>
            <a:endParaRPr lang="en-US">
              <a:solidFill>
                <a:srgbClr val="FFFFFF"/>
              </a:solidFill>
            </a:endParaRPr>
          </a:p>
        </p:txBody>
      </p:sp>
      <p:graphicFrame>
        <p:nvGraphicFramePr>
          <p:cNvPr id="4" name="Diagram 4">
            <a:extLst>
              <a:ext uri="{FF2B5EF4-FFF2-40B4-BE49-F238E27FC236}">
                <a16:creationId xmlns:a16="http://schemas.microsoft.com/office/drawing/2014/main" id="{16A2ABAD-77F7-40A4-9532-B23A03309661}"/>
              </a:ext>
            </a:extLst>
          </p:cNvPr>
          <p:cNvGraphicFramePr/>
          <p:nvPr>
            <p:extLst>
              <p:ext uri="{D42A27DB-BD31-4B8C-83A1-F6EECF244321}">
                <p14:modId xmlns:p14="http://schemas.microsoft.com/office/powerpoint/2010/main" val="2127147564"/>
              </p:ext>
            </p:extLst>
          </p:nvPr>
        </p:nvGraphicFramePr>
        <p:xfrm>
          <a:off x="6096000" y="876300"/>
          <a:ext cx="52197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79" name="Content Placeholder 360">
            <a:extLst>
              <a:ext uri="{FF2B5EF4-FFF2-40B4-BE49-F238E27FC236}">
                <a16:creationId xmlns:a16="http://schemas.microsoft.com/office/drawing/2014/main" id="{40294396-014B-48E2-9E86-25E8F195BEE8}"/>
              </a:ext>
            </a:extLst>
          </p:cNvPr>
          <p:cNvSpPr>
            <a:spLocks noGrp="1"/>
          </p:cNvSpPr>
          <p:nvPr/>
        </p:nvSpPr>
        <p:spPr>
          <a:xfrm>
            <a:off x="1033562" y="3507377"/>
            <a:ext cx="403391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a typeface="+mn-lt"/>
                <a:cs typeface="+mn-lt"/>
              </a:rPr>
              <a:t>If you could live during any era, which would you choose? </a:t>
            </a:r>
            <a:endParaRPr lang="en-US">
              <a:solidFill>
                <a:schemeClr val="bg1"/>
              </a:solidFill>
            </a:endParaRPr>
          </a:p>
        </p:txBody>
      </p:sp>
    </p:spTree>
    <p:extLst>
      <p:ext uri="{BB962C8B-B14F-4D97-AF65-F5344CB8AC3E}">
        <p14:creationId xmlns:p14="http://schemas.microsoft.com/office/powerpoint/2010/main" val="3042537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79"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0"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1"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2"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3"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4"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5"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6"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7"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8"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9"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0"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1"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2"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3"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4"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5"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37" name="Rectangle 236">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5CDD4-88CF-4872-84F5-39F3E6BE892E}"/>
              </a:ext>
            </a:extLst>
          </p:cNvPr>
          <p:cNvSpPr>
            <a:spLocks noGrp="1"/>
          </p:cNvSpPr>
          <p:nvPr>
            <p:ph type="title"/>
          </p:nvPr>
        </p:nvSpPr>
        <p:spPr>
          <a:xfrm>
            <a:off x="891560" y="765690"/>
            <a:ext cx="4773663" cy="3306031"/>
          </a:xfrm>
        </p:spPr>
        <p:txBody>
          <a:bodyPr vert="horz" lIns="91440" tIns="45720" rIns="91440" bIns="45720" rtlCol="0" anchor="b">
            <a:normAutofit/>
          </a:bodyPr>
          <a:lstStyle/>
          <a:p>
            <a:pPr algn="ctr">
              <a:lnSpc>
                <a:spcPct val="90000"/>
              </a:lnSpc>
            </a:pPr>
            <a:r>
              <a:rPr lang="en-US" sz="5400"/>
              <a:t>Human Relations, Diversity &amp; Equity</a:t>
            </a:r>
          </a:p>
        </p:txBody>
      </p:sp>
      <p:grpSp>
        <p:nvGrpSpPr>
          <p:cNvPr id="239" name="Group 238">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40" name="Group 239">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28"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0"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1"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2"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1"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5"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6"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9"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1"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2"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3"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8D4B92BC-B363-734E-F068-0713845B5097}"/>
              </a:ext>
            </a:extLst>
          </p:cNvPr>
          <p:cNvPicPr>
            <a:picLocks noChangeAspect="1"/>
          </p:cNvPicPr>
          <p:nvPr/>
        </p:nvPicPr>
        <p:blipFill>
          <a:blip r:embed="rId2"/>
          <a:stretch>
            <a:fillRect/>
          </a:stretch>
        </p:blipFill>
        <p:spPr>
          <a:xfrm>
            <a:off x="6673172" y="1245842"/>
            <a:ext cx="4054630" cy="4517695"/>
          </a:xfrm>
          <a:prstGeom prst="rect">
            <a:avLst/>
          </a:prstGeom>
        </p:spPr>
      </p:pic>
    </p:spTree>
    <p:extLst>
      <p:ext uri="{BB962C8B-B14F-4D97-AF65-F5344CB8AC3E}">
        <p14:creationId xmlns:p14="http://schemas.microsoft.com/office/powerpoint/2010/main" val="51566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32"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3"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4"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5"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6"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7"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8"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9"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0"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1"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2"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3"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4"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5"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6"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7"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8"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9"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0"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1"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2"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3"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4"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5"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6"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7"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8"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9"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0"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1"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2"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3"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4"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5"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6"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7"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8"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9"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0"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1"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2"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3"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4"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5"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6"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7"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8"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9"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0"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1"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2"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3"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4"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5"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6"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7"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8"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090" name="Rectangle 1089">
            <a:extLst>
              <a:ext uri="{FF2B5EF4-FFF2-40B4-BE49-F238E27FC236}">
                <a16:creationId xmlns:a16="http://schemas.microsoft.com/office/drawing/2014/main" id="{945D478C-A9A5-4832-89D8-703607711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8"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1091">
            <a:extLst>
              <a:ext uri="{FF2B5EF4-FFF2-40B4-BE49-F238E27FC236}">
                <a16:creationId xmlns:a16="http://schemas.microsoft.com/office/drawing/2014/main" id="{0FB7F7C0-216C-466B-8AF5-7744BB340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4" y="4764840"/>
            <a:ext cx="12205536" cy="2093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FD3DCE-F8D3-464D-9BD9-09A07E3C8D5B}"/>
              </a:ext>
            </a:extLst>
          </p:cNvPr>
          <p:cNvSpPr>
            <a:spLocks noGrp="1"/>
          </p:cNvSpPr>
          <p:nvPr>
            <p:ph type="title"/>
          </p:nvPr>
        </p:nvSpPr>
        <p:spPr>
          <a:xfrm>
            <a:off x="1644829" y="5180719"/>
            <a:ext cx="8895351" cy="812767"/>
          </a:xfrm>
        </p:spPr>
        <p:txBody>
          <a:bodyPr vert="horz" lIns="91440" tIns="45720" rIns="91440" bIns="45720" rtlCol="0" anchor="b">
            <a:normAutofit/>
          </a:bodyPr>
          <a:lstStyle/>
          <a:p>
            <a:pPr algn="ctr"/>
            <a:r>
              <a:rPr lang="en-US" dirty="0"/>
              <a:t>Teacher Feedback</a:t>
            </a:r>
          </a:p>
        </p:txBody>
      </p:sp>
      <p:pic>
        <p:nvPicPr>
          <p:cNvPr id="1026" name="Picture 2" descr="QRCode for HRDE Advisory Lesson Feedback Survey">
            <a:extLst>
              <a:ext uri="{FF2B5EF4-FFF2-40B4-BE49-F238E27FC236}">
                <a16:creationId xmlns:a16="http://schemas.microsoft.com/office/drawing/2014/main" id="{0F3F759A-E3EC-6E4B-7A15-4C2ED6A592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76822" y="571500"/>
            <a:ext cx="3447295" cy="3447295"/>
          </a:xfrm>
          <a:prstGeom prst="rect">
            <a:avLst/>
          </a:prstGeom>
          <a:noFill/>
          <a:extLst>
            <a:ext uri="{909E8E84-426E-40DD-AFC4-6F175D3DCCD1}">
              <a14:hiddenFill xmlns:a14="http://schemas.microsoft.com/office/drawing/2010/main">
                <a:solidFill>
                  <a:srgbClr val="FFFFFF"/>
                </a:solidFill>
              </a14:hiddenFill>
            </a:ext>
          </a:extLst>
        </p:spPr>
      </p:pic>
      <p:grpSp>
        <p:nvGrpSpPr>
          <p:cNvPr id="1094" name="Group 1093">
            <a:extLst>
              <a:ext uri="{FF2B5EF4-FFF2-40B4-BE49-F238E27FC236}">
                <a16:creationId xmlns:a16="http://schemas.microsoft.com/office/drawing/2014/main" id="{67A83510-2790-4866-911D-2E1588DF5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59" y="4517731"/>
            <a:ext cx="12157773" cy="494218"/>
            <a:chOff x="18956" y="5952517"/>
            <a:chExt cx="12157773" cy="494218"/>
          </a:xfrm>
          <a:solidFill>
            <a:schemeClr val="bg2">
              <a:lumMod val="90000"/>
            </a:schemeClr>
          </a:solidFill>
        </p:grpSpPr>
        <p:sp>
          <p:nvSpPr>
            <p:cNvPr id="1095" name="Freeform 10">
              <a:extLst>
                <a:ext uri="{FF2B5EF4-FFF2-40B4-BE49-F238E27FC236}">
                  <a16:creationId xmlns:a16="http://schemas.microsoft.com/office/drawing/2014/main" id="{DAB74ACE-7603-4829-88FE-C3C2B05EB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6" name="Freeform 15">
              <a:extLst>
                <a:ext uri="{FF2B5EF4-FFF2-40B4-BE49-F238E27FC236}">
                  <a16:creationId xmlns:a16="http://schemas.microsoft.com/office/drawing/2014/main" id="{DE3E37A0-8723-42F4-9435-F06BD0191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7" name="Freeform 18">
              <a:extLst>
                <a:ext uri="{FF2B5EF4-FFF2-40B4-BE49-F238E27FC236}">
                  <a16:creationId xmlns:a16="http://schemas.microsoft.com/office/drawing/2014/main" id="{0C5FE567-8965-4799-B1E6-8A6E1A8488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8" name="Freeform 22">
              <a:extLst>
                <a:ext uri="{FF2B5EF4-FFF2-40B4-BE49-F238E27FC236}">
                  <a16:creationId xmlns:a16="http://schemas.microsoft.com/office/drawing/2014/main" id="{BA3FF2FD-6394-4F97-B186-BD4A98C619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9" name="Freeform 8">
              <a:extLst>
                <a:ext uri="{FF2B5EF4-FFF2-40B4-BE49-F238E27FC236}">
                  <a16:creationId xmlns:a16="http://schemas.microsoft.com/office/drawing/2014/main" id="{1A361C9F-AD97-4338-B557-8766AFD033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0" name="Freeform 19">
              <a:extLst>
                <a:ext uri="{FF2B5EF4-FFF2-40B4-BE49-F238E27FC236}">
                  <a16:creationId xmlns:a16="http://schemas.microsoft.com/office/drawing/2014/main" id="{F4FAA936-A80F-43B5-8A7D-17CC7CF771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1" name="Freeform 20">
              <a:extLst>
                <a:ext uri="{FF2B5EF4-FFF2-40B4-BE49-F238E27FC236}">
                  <a16:creationId xmlns:a16="http://schemas.microsoft.com/office/drawing/2014/main" id="{21246F32-1BA7-40E4-9AF9-CA517D4413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2" name="Freeform 23">
              <a:extLst>
                <a:ext uri="{FF2B5EF4-FFF2-40B4-BE49-F238E27FC236}">
                  <a16:creationId xmlns:a16="http://schemas.microsoft.com/office/drawing/2014/main" id="{C18EE8CE-BCF9-4C64-B335-C7830B03F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3" name="Freeform 26">
              <a:extLst>
                <a:ext uri="{FF2B5EF4-FFF2-40B4-BE49-F238E27FC236}">
                  <a16:creationId xmlns:a16="http://schemas.microsoft.com/office/drawing/2014/main" id="{64AC2B2B-568F-4175-8D84-AD8F6B563F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4" name="Freeform 27">
              <a:extLst>
                <a:ext uri="{FF2B5EF4-FFF2-40B4-BE49-F238E27FC236}">
                  <a16:creationId xmlns:a16="http://schemas.microsoft.com/office/drawing/2014/main" id="{D9C6CF5C-8CF6-4274-86E0-CAF4A31F4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5" name="Freeform 28">
              <a:extLst>
                <a:ext uri="{FF2B5EF4-FFF2-40B4-BE49-F238E27FC236}">
                  <a16:creationId xmlns:a16="http://schemas.microsoft.com/office/drawing/2014/main" id="{3BFC56A2-55B3-432A-BD3B-4B2423A68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6" name="Freeform 30">
              <a:extLst>
                <a:ext uri="{FF2B5EF4-FFF2-40B4-BE49-F238E27FC236}">
                  <a16:creationId xmlns:a16="http://schemas.microsoft.com/office/drawing/2014/main" id="{BB036CEA-B307-404A-89D6-9414F417D2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7" name="Freeform 43">
              <a:extLst>
                <a:ext uri="{FF2B5EF4-FFF2-40B4-BE49-F238E27FC236}">
                  <a16:creationId xmlns:a16="http://schemas.microsoft.com/office/drawing/2014/main" id="{CB37E5F5-B903-4611-A739-0B7FBE851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8" name="Freeform 51">
              <a:extLst>
                <a:ext uri="{FF2B5EF4-FFF2-40B4-BE49-F238E27FC236}">
                  <a16:creationId xmlns:a16="http://schemas.microsoft.com/office/drawing/2014/main" id="{B1012F2B-A8F1-4FD5-8E6F-1CC97D0AA8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9" name="Freeform 52">
              <a:extLst>
                <a:ext uri="{FF2B5EF4-FFF2-40B4-BE49-F238E27FC236}">
                  <a16:creationId xmlns:a16="http://schemas.microsoft.com/office/drawing/2014/main" id="{C04C6E0B-838E-4B10-91CA-29C498382A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0" name="Freeform 53">
              <a:extLst>
                <a:ext uri="{FF2B5EF4-FFF2-40B4-BE49-F238E27FC236}">
                  <a16:creationId xmlns:a16="http://schemas.microsoft.com/office/drawing/2014/main" id="{15D6CFEB-4FC5-45C3-8BDF-95EAD1EDF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1" name="Freeform 54">
              <a:extLst>
                <a:ext uri="{FF2B5EF4-FFF2-40B4-BE49-F238E27FC236}">
                  <a16:creationId xmlns:a16="http://schemas.microsoft.com/office/drawing/2014/main" id="{EA8E01BA-7055-4707-906A-F08E2E2535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2" name="Freeform 55">
              <a:extLst>
                <a:ext uri="{FF2B5EF4-FFF2-40B4-BE49-F238E27FC236}">
                  <a16:creationId xmlns:a16="http://schemas.microsoft.com/office/drawing/2014/main" id="{CDA2DE76-0D5E-4F6F-95E7-508B725F8A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3" name="Freeform 56">
              <a:extLst>
                <a:ext uri="{FF2B5EF4-FFF2-40B4-BE49-F238E27FC236}">
                  <a16:creationId xmlns:a16="http://schemas.microsoft.com/office/drawing/2014/main" id="{669578C5-3D06-4B77-A897-A014B441B5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4" name="Freeform 57">
              <a:extLst>
                <a:ext uri="{FF2B5EF4-FFF2-40B4-BE49-F238E27FC236}">
                  <a16:creationId xmlns:a16="http://schemas.microsoft.com/office/drawing/2014/main" id="{85AA3005-AAD0-4587-B352-ECD937D6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5" name="Freeform 59">
              <a:extLst>
                <a:ext uri="{FF2B5EF4-FFF2-40B4-BE49-F238E27FC236}">
                  <a16:creationId xmlns:a16="http://schemas.microsoft.com/office/drawing/2014/main" id="{B4E9730F-E8B1-4F7C-BA99-3B3016F10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6" name="Freeform 60">
              <a:extLst>
                <a:ext uri="{FF2B5EF4-FFF2-40B4-BE49-F238E27FC236}">
                  <a16:creationId xmlns:a16="http://schemas.microsoft.com/office/drawing/2014/main" id="{A8922D05-C325-4918-84E6-1C62AD7BE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7" name="Freeform 61">
              <a:extLst>
                <a:ext uri="{FF2B5EF4-FFF2-40B4-BE49-F238E27FC236}">
                  <a16:creationId xmlns:a16="http://schemas.microsoft.com/office/drawing/2014/main" id="{38DD42E8-8604-45E3-99FE-72D479AF2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8" name="Freeform 5">
              <a:extLst>
                <a:ext uri="{FF2B5EF4-FFF2-40B4-BE49-F238E27FC236}">
                  <a16:creationId xmlns:a16="http://schemas.microsoft.com/office/drawing/2014/main" id="{2E946C70-11C9-4C85-BE3B-1149117F38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9" name="Freeform 6">
              <a:extLst>
                <a:ext uri="{FF2B5EF4-FFF2-40B4-BE49-F238E27FC236}">
                  <a16:creationId xmlns:a16="http://schemas.microsoft.com/office/drawing/2014/main" id="{48F637C4-CFB7-4421-9DAB-6730244B2C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0" name="Freeform 7">
              <a:extLst>
                <a:ext uri="{FF2B5EF4-FFF2-40B4-BE49-F238E27FC236}">
                  <a16:creationId xmlns:a16="http://schemas.microsoft.com/office/drawing/2014/main" id="{6E137FD9-DCB4-4E5A-960B-350C3627E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1" name="Freeform 8">
              <a:extLst>
                <a:ext uri="{FF2B5EF4-FFF2-40B4-BE49-F238E27FC236}">
                  <a16:creationId xmlns:a16="http://schemas.microsoft.com/office/drawing/2014/main" id="{9DCD8437-9BFD-44B4-AAC8-75388190F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2" name="Freeform 9">
              <a:extLst>
                <a:ext uri="{FF2B5EF4-FFF2-40B4-BE49-F238E27FC236}">
                  <a16:creationId xmlns:a16="http://schemas.microsoft.com/office/drawing/2014/main" id="{C9EEBF9B-D5F1-4EE3-A46A-A5A5E396A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3" name="Freeform 11">
              <a:extLst>
                <a:ext uri="{FF2B5EF4-FFF2-40B4-BE49-F238E27FC236}">
                  <a16:creationId xmlns:a16="http://schemas.microsoft.com/office/drawing/2014/main" id="{3A77B17D-E4D2-444B-8D75-F0171A3E85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4" name="Freeform 12">
              <a:extLst>
                <a:ext uri="{FF2B5EF4-FFF2-40B4-BE49-F238E27FC236}">
                  <a16:creationId xmlns:a16="http://schemas.microsoft.com/office/drawing/2014/main" id="{5FDB9442-6054-49E2-948E-D30AD9E09F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5" name="Freeform 13">
              <a:extLst>
                <a:ext uri="{FF2B5EF4-FFF2-40B4-BE49-F238E27FC236}">
                  <a16:creationId xmlns:a16="http://schemas.microsoft.com/office/drawing/2014/main" id="{3E1DF8B7-7CB2-4181-8525-4EE2D5D9E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6" name="Freeform 14">
              <a:extLst>
                <a:ext uri="{FF2B5EF4-FFF2-40B4-BE49-F238E27FC236}">
                  <a16:creationId xmlns:a16="http://schemas.microsoft.com/office/drawing/2014/main" id="{4B3B2382-7947-4BAF-BF2F-830393F8EF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7" name="Freeform 16">
              <a:extLst>
                <a:ext uri="{FF2B5EF4-FFF2-40B4-BE49-F238E27FC236}">
                  <a16:creationId xmlns:a16="http://schemas.microsoft.com/office/drawing/2014/main" id="{AC95E7F5-BA75-4053-AC8F-81ACC42626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8" name="Freeform 17">
              <a:extLst>
                <a:ext uri="{FF2B5EF4-FFF2-40B4-BE49-F238E27FC236}">
                  <a16:creationId xmlns:a16="http://schemas.microsoft.com/office/drawing/2014/main" id="{8D431126-FDB6-42AF-BC9E-58E4C417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9" name="Freeform 21">
              <a:extLst>
                <a:ext uri="{FF2B5EF4-FFF2-40B4-BE49-F238E27FC236}">
                  <a16:creationId xmlns:a16="http://schemas.microsoft.com/office/drawing/2014/main" id="{4AA2BE9B-BD88-4958-B98E-7363A0FD5C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0" name="Freeform 25">
              <a:extLst>
                <a:ext uri="{FF2B5EF4-FFF2-40B4-BE49-F238E27FC236}">
                  <a16:creationId xmlns:a16="http://schemas.microsoft.com/office/drawing/2014/main" id="{BA18EADE-8501-4251-ADCD-EB02B73DF1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1" name="Freeform 29">
              <a:extLst>
                <a:ext uri="{FF2B5EF4-FFF2-40B4-BE49-F238E27FC236}">
                  <a16:creationId xmlns:a16="http://schemas.microsoft.com/office/drawing/2014/main" id="{D1886B2F-FFB5-4032-A012-EAE8464DDA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2" name="Freeform 31">
              <a:extLst>
                <a:ext uri="{FF2B5EF4-FFF2-40B4-BE49-F238E27FC236}">
                  <a16:creationId xmlns:a16="http://schemas.microsoft.com/office/drawing/2014/main" id="{65048464-3972-4F85-858C-BD0D6CC8A6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3" name="Freeform 32">
              <a:extLst>
                <a:ext uri="{FF2B5EF4-FFF2-40B4-BE49-F238E27FC236}">
                  <a16:creationId xmlns:a16="http://schemas.microsoft.com/office/drawing/2014/main" id="{9B136B45-B116-4EA4-802D-0D9EC238C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4" name="Freeform 33">
              <a:extLst>
                <a:ext uri="{FF2B5EF4-FFF2-40B4-BE49-F238E27FC236}">
                  <a16:creationId xmlns:a16="http://schemas.microsoft.com/office/drawing/2014/main" id="{F7DA7C34-DDA0-41AB-A47F-E981F63E23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5" name="Freeform 34">
              <a:extLst>
                <a:ext uri="{FF2B5EF4-FFF2-40B4-BE49-F238E27FC236}">
                  <a16:creationId xmlns:a16="http://schemas.microsoft.com/office/drawing/2014/main" id="{BB16C09B-E126-49FC-B0C4-2CB43FA038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6" name="Freeform 35">
              <a:extLst>
                <a:ext uri="{FF2B5EF4-FFF2-40B4-BE49-F238E27FC236}">
                  <a16:creationId xmlns:a16="http://schemas.microsoft.com/office/drawing/2014/main" id="{A12A7CBF-E4C8-4085-88C3-03102FE468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7" name="Freeform 36">
              <a:extLst>
                <a:ext uri="{FF2B5EF4-FFF2-40B4-BE49-F238E27FC236}">
                  <a16:creationId xmlns:a16="http://schemas.microsoft.com/office/drawing/2014/main" id="{55CA9A4D-ABE6-426B-B7F0-F5B933349C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8" name="Freeform 37">
              <a:extLst>
                <a:ext uri="{FF2B5EF4-FFF2-40B4-BE49-F238E27FC236}">
                  <a16:creationId xmlns:a16="http://schemas.microsoft.com/office/drawing/2014/main" id="{8A4F3A5B-B199-4716-ADF4-5E33A7C0D1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9" name="Freeform 38">
              <a:extLst>
                <a:ext uri="{FF2B5EF4-FFF2-40B4-BE49-F238E27FC236}">
                  <a16:creationId xmlns:a16="http://schemas.microsoft.com/office/drawing/2014/main" id="{5846F32E-5DDD-4AF4-BE1C-5F1A3FF10D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0" name="Freeform 39">
              <a:extLst>
                <a:ext uri="{FF2B5EF4-FFF2-40B4-BE49-F238E27FC236}">
                  <a16:creationId xmlns:a16="http://schemas.microsoft.com/office/drawing/2014/main" id="{AFE38B2F-69BC-4661-84A3-EA04CDC3FE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1" name="Freeform 40">
              <a:extLst>
                <a:ext uri="{FF2B5EF4-FFF2-40B4-BE49-F238E27FC236}">
                  <a16:creationId xmlns:a16="http://schemas.microsoft.com/office/drawing/2014/main" id="{5CA6F12C-4208-48A6-B7B0-DD18CB3992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2" name="Freeform 41">
              <a:extLst>
                <a:ext uri="{FF2B5EF4-FFF2-40B4-BE49-F238E27FC236}">
                  <a16:creationId xmlns:a16="http://schemas.microsoft.com/office/drawing/2014/main" id="{0F08EA53-C6C6-49F1-B8DA-E20FFD6078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3" name="Freeform 42">
              <a:extLst>
                <a:ext uri="{FF2B5EF4-FFF2-40B4-BE49-F238E27FC236}">
                  <a16:creationId xmlns:a16="http://schemas.microsoft.com/office/drawing/2014/main" id="{6B6EA655-7497-4604-92DF-43CE7322ED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4" name="Freeform 44">
              <a:extLst>
                <a:ext uri="{FF2B5EF4-FFF2-40B4-BE49-F238E27FC236}">
                  <a16:creationId xmlns:a16="http://schemas.microsoft.com/office/drawing/2014/main" id="{082FFE9A-67C2-471A-AF37-ED9C238DB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5" name="Freeform 45">
              <a:extLst>
                <a:ext uri="{FF2B5EF4-FFF2-40B4-BE49-F238E27FC236}">
                  <a16:creationId xmlns:a16="http://schemas.microsoft.com/office/drawing/2014/main" id="{B0FD6176-7431-446D-91DB-56644A93C1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6" name="Freeform 46">
              <a:extLst>
                <a:ext uri="{FF2B5EF4-FFF2-40B4-BE49-F238E27FC236}">
                  <a16:creationId xmlns:a16="http://schemas.microsoft.com/office/drawing/2014/main" id="{A46603FA-6405-410B-AD8A-3D75BE7A85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7" name="Freeform 47">
              <a:extLst>
                <a:ext uri="{FF2B5EF4-FFF2-40B4-BE49-F238E27FC236}">
                  <a16:creationId xmlns:a16="http://schemas.microsoft.com/office/drawing/2014/main" id="{6BE439BF-AE87-4F53-9DC9-72414AD1F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8" name="Freeform 48">
              <a:extLst>
                <a:ext uri="{FF2B5EF4-FFF2-40B4-BE49-F238E27FC236}">
                  <a16:creationId xmlns:a16="http://schemas.microsoft.com/office/drawing/2014/main" id="{55C88911-7FE8-4196-8D02-DAB1B62D9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9" name="Freeform 49">
              <a:extLst>
                <a:ext uri="{FF2B5EF4-FFF2-40B4-BE49-F238E27FC236}">
                  <a16:creationId xmlns:a16="http://schemas.microsoft.com/office/drawing/2014/main" id="{BAD26C77-660F-4C9C-9A98-234048198B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0" name="Freeform 8">
              <a:extLst>
                <a:ext uri="{FF2B5EF4-FFF2-40B4-BE49-F238E27FC236}">
                  <a16:creationId xmlns:a16="http://schemas.microsoft.com/office/drawing/2014/main" id="{507A2021-3F23-43FC-AB0D-130B575906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1" name="Freeform 106">
              <a:extLst>
                <a:ext uri="{FF2B5EF4-FFF2-40B4-BE49-F238E27FC236}">
                  <a16:creationId xmlns:a16="http://schemas.microsoft.com/office/drawing/2014/main" id="{CB855C11-52EB-43D9-8831-1A26FCE12A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2" name="Freeform 19">
              <a:extLst>
                <a:ext uri="{FF2B5EF4-FFF2-40B4-BE49-F238E27FC236}">
                  <a16:creationId xmlns:a16="http://schemas.microsoft.com/office/drawing/2014/main" id="{1A6AD416-1A17-49A9-8301-8C0A5A78CA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3" name="Freeform 20">
              <a:extLst>
                <a:ext uri="{FF2B5EF4-FFF2-40B4-BE49-F238E27FC236}">
                  <a16:creationId xmlns:a16="http://schemas.microsoft.com/office/drawing/2014/main" id="{F03687D9-14CC-461B-B4B5-907E10B6A1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4" name="Freeform 26">
              <a:extLst>
                <a:ext uri="{FF2B5EF4-FFF2-40B4-BE49-F238E27FC236}">
                  <a16:creationId xmlns:a16="http://schemas.microsoft.com/office/drawing/2014/main" id="{FCC639BE-A7F9-46A2-955A-3ACA454554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5" name="Freeform 27">
              <a:extLst>
                <a:ext uri="{FF2B5EF4-FFF2-40B4-BE49-F238E27FC236}">
                  <a16:creationId xmlns:a16="http://schemas.microsoft.com/office/drawing/2014/main" id="{B3FED40E-A961-4D78-947A-5AC1BD510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6" name="Freeform 28">
              <a:extLst>
                <a:ext uri="{FF2B5EF4-FFF2-40B4-BE49-F238E27FC236}">
                  <a16:creationId xmlns:a16="http://schemas.microsoft.com/office/drawing/2014/main" id="{1445BCDF-9E07-46AD-A6B5-5BEFA223C1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7" name="Freeform 55">
              <a:extLst>
                <a:ext uri="{FF2B5EF4-FFF2-40B4-BE49-F238E27FC236}">
                  <a16:creationId xmlns:a16="http://schemas.microsoft.com/office/drawing/2014/main" id="{23324DC7-93D9-451A-9ABF-1B4D92BF22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8" name="Freeform 56">
              <a:extLst>
                <a:ext uri="{FF2B5EF4-FFF2-40B4-BE49-F238E27FC236}">
                  <a16:creationId xmlns:a16="http://schemas.microsoft.com/office/drawing/2014/main" id="{003474BA-A947-4598-96BB-BAACE2411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9" name="Freeform 57">
              <a:extLst>
                <a:ext uri="{FF2B5EF4-FFF2-40B4-BE49-F238E27FC236}">
                  <a16:creationId xmlns:a16="http://schemas.microsoft.com/office/drawing/2014/main" id="{04426A72-0FD0-478F-AAC5-B49E142535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0" name="Freeform 60">
              <a:extLst>
                <a:ext uri="{FF2B5EF4-FFF2-40B4-BE49-F238E27FC236}">
                  <a16:creationId xmlns:a16="http://schemas.microsoft.com/office/drawing/2014/main" id="{17260BB0-9DCA-4927-89A5-1314AD40E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1" name="Freeform 61">
              <a:extLst>
                <a:ext uri="{FF2B5EF4-FFF2-40B4-BE49-F238E27FC236}">
                  <a16:creationId xmlns:a16="http://schemas.microsoft.com/office/drawing/2014/main" id="{F459656F-63AC-4FC7-8D12-282B9B0C4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2" name="Freeform 5">
              <a:extLst>
                <a:ext uri="{FF2B5EF4-FFF2-40B4-BE49-F238E27FC236}">
                  <a16:creationId xmlns:a16="http://schemas.microsoft.com/office/drawing/2014/main" id="{5C345A48-BE33-4B10-AF97-207DC7E2CC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3" name="Freeform 6">
              <a:extLst>
                <a:ext uri="{FF2B5EF4-FFF2-40B4-BE49-F238E27FC236}">
                  <a16:creationId xmlns:a16="http://schemas.microsoft.com/office/drawing/2014/main" id="{65503F74-3A89-46DD-AD4D-9BB164E25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4" name="Freeform 7">
              <a:extLst>
                <a:ext uri="{FF2B5EF4-FFF2-40B4-BE49-F238E27FC236}">
                  <a16:creationId xmlns:a16="http://schemas.microsoft.com/office/drawing/2014/main" id="{5D8D4A6C-9C30-46E6-953F-8FFE24534F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5" name="Freeform 8">
              <a:extLst>
                <a:ext uri="{FF2B5EF4-FFF2-40B4-BE49-F238E27FC236}">
                  <a16:creationId xmlns:a16="http://schemas.microsoft.com/office/drawing/2014/main" id="{844B12AB-BDBA-412B-8127-0671AB6BF8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6" name="Freeform 9">
              <a:extLst>
                <a:ext uri="{FF2B5EF4-FFF2-40B4-BE49-F238E27FC236}">
                  <a16:creationId xmlns:a16="http://schemas.microsoft.com/office/drawing/2014/main" id="{84AE8FA4-8AC5-4D0E-9FF8-B6F6D961FC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7" name="Freeform 11">
              <a:extLst>
                <a:ext uri="{FF2B5EF4-FFF2-40B4-BE49-F238E27FC236}">
                  <a16:creationId xmlns:a16="http://schemas.microsoft.com/office/drawing/2014/main" id="{462515DF-512D-49E0-B5FE-637D9E352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8" name="Freeform 12">
              <a:extLst>
                <a:ext uri="{FF2B5EF4-FFF2-40B4-BE49-F238E27FC236}">
                  <a16:creationId xmlns:a16="http://schemas.microsoft.com/office/drawing/2014/main" id="{342CB8A0-096D-4A9F-B962-294DB670BD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9" name="Freeform 13">
              <a:extLst>
                <a:ext uri="{FF2B5EF4-FFF2-40B4-BE49-F238E27FC236}">
                  <a16:creationId xmlns:a16="http://schemas.microsoft.com/office/drawing/2014/main" id="{6870353D-6B96-4946-8BB5-015BF6E6E2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0" name="Freeform 14">
              <a:extLst>
                <a:ext uri="{FF2B5EF4-FFF2-40B4-BE49-F238E27FC236}">
                  <a16:creationId xmlns:a16="http://schemas.microsoft.com/office/drawing/2014/main" id="{20249E38-6114-4065-8836-941D6C55D5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1" name="Freeform 16">
              <a:extLst>
                <a:ext uri="{FF2B5EF4-FFF2-40B4-BE49-F238E27FC236}">
                  <a16:creationId xmlns:a16="http://schemas.microsoft.com/office/drawing/2014/main" id="{BDA5073D-3C1B-4779-8DEF-FD9CD5308D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2" name="Freeform 17">
              <a:extLst>
                <a:ext uri="{FF2B5EF4-FFF2-40B4-BE49-F238E27FC236}">
                  <a16:creationId xmlns:a16="http://schemas.microsoft.com/office/drawing/2014/main" id="{79505220-ED85-46B5-A218-0991FA5794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3" name="Freeform 21">
              <a:extLst>
                <a:ext uri="{FF2B5EF4-FFF2-40B4-BE49-F238E27FC236}">
                  <a16:creationId xmlns:a16="http://schemas.microsoft.com/office/drawing/2014/main" id="{A8513416-DF87-4A83-8026-AF40654BAE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4" name="Freeform 25">
              <a:extLst>
                <a:ext uri="{FF2B5EF4-FFF2-40B4-BE49-F238E27FC236}">
                  <a16:creationId xmlns:a16="http://schemas.microsoft.com/office/drawing/2014/main" id="{AF0489C4-7984-4A49-9D02-ACE2DD3EC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5" name="Freeform 29">
              <a:extLst>
                <a:ext uri="{FF2B5EF4-FFF2-40B4-BE49-F238E27FC236}">
                  <a16:creationId xmlns:a16="http://schemas.microsoft.com/office/drawing/2014/main" id="{3DB0DE7C-BF6D-4059-94C4-FD4D6E7BA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6" name="Freeform 31">
              <a:extLst>
                <a:ext uri="{FF2B5EF4-FFF2-40B4-BE49-F238E27FC236}">
                  <a16:creationId xmlns:a16="http://schemas.microsoft.com/office/drawing/2014/main" id="{5B58E23E-6D06-4F24-B6F8-98AE632C2A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7" name="Freeform 32">
              <a:extLst>
                <a:ext uri="{FF2B5EF4-FFF2-40B4-BE49-F238E27FC236}">
                  <a16:creationId xmlns:a16="http://schemas.microsoft.com/office/drawing/2014/main" id="{7D87D95A-4B48-4140-BB5C-9A33AACBF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8" name="Freeform 33">
              <a:extLst>
                <a:ext uri="{FF2B5EF4-FFF2-40B4-BE49-F238E27FC236}">
                  <a16:creationId xmlns:a16="http://schemas.microsoft.com/office/drawing/2014/main" id="{6D78BEA4-B995-4BEC-A3B4-C580D646AD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9" name="Freeform 34">
              <a:extLst>
                <a:ext uri="{FF2B5EF4-FFF2-40B4-BE49-F238E27FC236}">
                  <a16:creationId xmlns:a16="http://schemas.microsoft.com/office/drawing/2014/main" id="{C075F1AC-7155-4487-8B7A-0C74E2C65D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0" name="Freeform 35">
              <a:extLst>
                <a:ext uri="{FF2B5EF4-FFF2-40B4-BE49-F238E27FC236}">
                  <a16:creationId xmlns:a16="http://schemas.microsoft.com/office/drawing/2014/main" id="{2923812A-0930-464A-B863-8232CDF9BE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1" name="Freeform 36">
              <a:extLst>
                <a:ext uri="{FF2B5EF4-FFF2-40B4-BE49-F238E27FC236}">
                  <a16:creationId xmlns:a16="http://schemas.microsoft.com/office/drawing/2014/main" id="{5B22D5AF-1F95-4943-ADBD-50BF0DDC9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2" name="Freeform 37">
              <a:extLst>
                <a:ext uri="{FF2B5EF4-FFF2-40B4-BE49-F238E27FC236}">
                  <a16:creationId xmlns:a16="http://schemas.microsoft.com/office/drawing/2014/main" id="{09709304-5160-4325-BE4E-F970450FA8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3" name="Freeform 38">
              <a:extLst>
                <a:ext uri="{FF2B5EF4-FFF2-40B4-BE49-F238E27FC236}">
                  <a16:creationId xmlns:a16="http://schemas.microsoft.com/office/drawing/2014/main" id="{6086BD94-D139-4DEE-9FB6-849360DAB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4" name="Freeform 39">
              <a:extLst>
                <a:ext uri="{FF2B5EF4-FFF2-40B4-BE49-F238E27FC236}">
                  <a16:creationId xmlns:a16="http://schemas.microsoft.com/office/drawing/2014/main" id="{84B8A4B1-C709-4864-851E-6A76DE4E52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5" name="Freeform 40">
              <a:extLst>
                <a:ext uri="{FF2B5EF4-FFF2-40B4-BE49-F238E27FC236}">
                  <a16:creationId xmlns:a16="http://schemas.microsoft.com/office/drawing/2014/main" id="{51183B3E-65BA-45BB-9238-E5553DA7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6" name="Freeform 41">
              <a:extLst>
                <a:ext uri="{FF2B5EF4-FFF2-40B4-BE49-F238E27FC236}">
                  <a16:creationId xmlns:a16="http://schemas.microsoft.com/office/drawing/2014/main" id="{B456CBC6-D8DB-4226-8743-8355D0C1E2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7" name="Freeform 42">
              <a:extLst>
                <a:ext uri="{FF2B5EF4-FFF2-40B4-BE49-F238E27FC236}">
                  <a16:creationId xmlns:a16="http://schemas.microsoft.com/office/drawing/2014/main" id="{2A43AE63-9201-415C-A88E-C52685BF9A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8" name="Freeform 44">
              <a:extLst>
                <a:ext uri="{FF2B5EF4-FFF2-40B4-BE49-F238E27FC236}">
                  <a16:creationId xmlns:a16="http://schemas.microsoft.com/office/drawing/2014/main" id="{0BB8C75E-6B9A-4E95-85CF-ACD2D2AD2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9" name="Freeform 45">
              <a:extLst>
                <a:ext uri="{FF2B5EF4-FFF2-40B4-BE49-F238E27FC236}">
                  <a16:creationId xmlns:a16="http://schemas.microsoft.com/office/drawing/2014/main" id="{F593E6EC-FB46-40CB-825C-C1305B1FB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0" name="Freeform 46">
              <a:extLst>
                <a:ext uri="{FF2B5EF4-FFF2-40B4-BE49-F238E27FC236}">
                  <a16:creationId xmlns:a16="http://schemas.microsoft.com/office/drawing/2014/main" id="{517F36F0-8630-4831-9057-6CA9B217B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1" name="Freeform 47">
              <a:extLst>
                <a:ext uri="{FF2B5EF4-FFF2-40B4-BE49-F238E27FC236}">
                  <a16:creationId xmlns:a16="http://schemas.microsoft.com/office/drawing/2014/main" id="{9614B5E6-3CE1-465E-8381-646179E1B1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2" name="Freeform 48">
              <a:extLst>
                <a:ext uri="{FF2B5EF4-FFF2-40B4-BE49-F238E27FC236}">
                  <a16:creationId xmlns:a16="http://schemas.microsoft.com/office/drawing/2014/main" id="{5A40C31A-16AE-42C0-AC3B-52DCA2F5A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3" name="Freeform 49">
              <a:extLst>
                <a:ext uri="{FF2B5EF4-FFF2-40B4-BE49-F238E27FC236}">
                  <a16:creationId xmlns:a16="http://schemas.microsoft.com/office/drawing/2014/main" id="{CE95CDB5-B8FA-431B-B9BE-7791AD92C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35752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55193-E229-4846-A6EC-1C24C5F70463}"/>
              </a:ext>
            </a:extLst>
          </p:cNvPr>
          <p:cNvSpPr>
            <a:spLocks noGrp="1"/>
          </p:cNvSpPr>
          <p:nvPr>
            <p:ph type="title"/>
          </p:nvPr>
        </p:nvSpPr>
        <p:spPr>
          <a:xfrm>
            <a:off x="913045" y="138072"/>
            <a:ext cx="10415017" cy="1060893"/>
          </a:xfrm>
        </p:spPr>
        <p:txBody>
          <a:bodyPr>
            <a:normAutofit/>
          </a:bodyPr>
          <a:lstStyle/>
          <a:p>
            <a:pPr algn="ctr"/>
            <a:r>
              <a:rPr lang="en-US" sz="5400"/>
              <a:t>Welcome</a:t>
            </a:r>
          </a:p>
        </p:txBody>
      </p:sp>
      <p:sp>
        <p:nvSpPr>
          <p:cNvPr id="18"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6F7A9DB4-1113-4C94-A9CB-3FBDAB1DDEDE}"/>
              </a:ext>
            </a:extLst>
          </p:cNvPr>
          <p:cNvGraphicFramePr>
            <a:graphicFrameLocks noGrp="1"/>
          </p:cNvGraphicFramePr>
          <p:nvPr>
            <p:ph idx="1"/>
            <p:extLst>
              <p:ext uri="{D42A27DB-BD31-4B8C-83A1-F6EECF244321}">
                <p14:modId xmlns:p14="http://schemas.microsoft.com/office/powerpoint/2010/main" val="623754394"/>
              </p:ext>
            </p:extLst>
          </p:nvPr>
        </p:nvGraphicFramePr>
        <p:xfrm>
          <a:off x="877326" y="2599512"/>
          <a:ext cx="10722902" cy="3646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1" name="TextBox 1">
            <a:extLst>
              <a:ext uri="{FF2B5EF4-FFF2-40B4-BE49-F238E27FC236}">
                <a16:creationId xmlns:a16="http://schemas.microsoft.com/office/drawing/2014/main" id="{71CE562A-6843-473B-80B9-D3412A074220}"/>
              </a:ext>
            </a:extLst>
          </p:cNvPr>
          <p:cNvSpPr txBox="1"/>
          <p:nvPr/>
        </p:nvSpPr>
        <p:spPr>
          <a:xfrm>
            <a:off x="1188244" y="1128712"/>
            <a:ext cx="981551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Would you rather ride in a spaceship, or a submarine? </a:t>
            </a:r>
            <a:endParaRPr lang="en-US"/>
          </a:p>
        </p:txBody>
      </p:sp>
    </p:spTree>
    <p:extLst>
      <p:ext uri="{BB962C8B-B14F-4D97-AF65-F5344CB8AC3E}">
        <p14:creationId xmlns:p14="http://schemas.microsoft.com/office/powerpoint/2010/main" val="339890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9C48A9-2FAD-4CB2-9AF3-849F37D80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4CC49-D392-44F6-8B39-15760B74B3F7}"/>
              </a:ext>
            </a:extLst>
          </p:cNvPr>
          <p:cNvSpPr>
            <a:spLocks noGrp="1"/>
          </p:cNvSpPr>
          <p:nvPr>
            <p:ph type="title"/>
          </p:nvPr>
        </p:nvSpPr>
        <p:spPr>
          <a:xfrm>
            <a:off x="126532" y="1180163"/>
            <a:ext cx="3910905" cy="4497674"/>
          </a:xfrm>
        </p:spPr>
        <p:txBody>
          <a:bodyPr>
            <a:normAutofit/>
          </a:bodyPr>
          <a:lstStyle/>
          <a:p>
            <a:pPr algn="ctr"/>
            <a:r>
              <a:rPr lang="en-US" sz="6000" dirty="0"/>
              <a:t>Objectives</a:t>
            </a:r>
          </a:p>
        </p:txBody>
      </p:sp>
      <p:sp>
        <p:nvSpPr>
          <p:cNvPr id="13" name="Freeform 145">
            <a:extLst>
              <a:ext uri="{FF2B5EF4-FFF2-40B4-BE49-F238E27FC236}">
                <a16:creationId xmlns:a16="http://schemas.microsoft.com/office/drawing/2014/main" id="{B7D9EBFF-BE38-459C-8398-C529622CB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218215" y="645802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5">
            <a:extLst>
              <a:ext uri="{FF2B5EF4-FFF2-40B4-BE49-F238E27FC236}">
                <a16:creationId xmlns:a16="http://schemas.microsoft.com/office/drawing/2014/main" id="{AE183758-6556-4968-8BCD-BF6907D40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1">
            <a:extLst>
              <a:ext uri="{FF2B5EF4-FFF2-40B4-BE49-F238E27FC236}">
                <a16:creationId xmlns:a16="http://schemas.microsoft.com/office/drawing/2014/main" id="{377BE59D-AC3D-4975-A360-8CC5502A8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58445" y="632496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BE44C9CE-DE8C-411B-B3CB-DC298AA925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68825" y="-31769"/>
            <a:ext cx="740657" cy="6354110"/>
            <a:chOff x="11168825" y="-31769"/>
            <a:chExt cx="740657" cy="6354110"/>
          </a:xfrm>
        </p:grpSpPr>
        <p:sp>
          <p:nvSpPr>
            <p:cNvPr id="20" name="Freeform 43">
              <a:extLst>
                <a:ext uri="{FF2B5EF4-FFF2-40B4-BE49-F238E27FC236}">
                  <a16:creationId xmlns:a16="http://schemas.microsoft.com/office/drawing/2014/main" id="{8965F0E1-1C9F-466A-8B63-AE6A0A18F2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1">
              <a:extLst>
                <a:ext uri="{FF2B5EF4-FFF2-40B4-BE49-F238E27FC236}">
                  <a16:creationId xmlns:a16="http://schemas.microsoft.com/office/drawing/2014/main" id="{6C7F7A9F-39EB-4986-88ED-7CC2D7F1EB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3">
              <a:extLst>
                <a:ext uri="{FF2B5EF4-FFF2-40B4-BE49-F238E27FC236}">
                  <a16:creationId xmlns:a16="http://schemas.microsoft.com/office/drawing/2014/main" id="{F54E414E-1FB9-4B7E-B98B-FC408EF06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4">
              <a:extLst>
                <a:ext uri="{FF2B5EF4-FFF2-40B4-BE49-F238E27FC236}">
                  <a16:creationId xmlns:a16="http://schemas.microsoft.com/office/drawing/2014/main" id="{58B6B8AE-D28A-4D01-9590-81CA9E1423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5">
              <a:extLst>
                <a:ext uri="{FF2B5EF4-FFF2-40B4-BE49-F238E27FC236}">
                  <a16:creationId xmlns:a16="http://schemas.microsoft.com/office/drawing/2014/main" id="{A983289D-FF74-405E-9900-40E892EA56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6">
              <a:extLst>
                <a:ext uri="{FF2B5EF4-FFF2-40B4-BE49-F238E27FC236}">
                  <a16:creationId xmlns:a16="http://schemas.microsoft.com/office/drawing/2014/main" id="{6E6E8465-F7F7-4A12-9895-D7559F92AA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19847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7">
              <a:extLst>
                <a:ext uri="{FF2B5EF4-FFF2-40B4-BE49-F238E27FC236}">
                  <a16:creationId xmlns:a16="http://schemas.microsoft.com/office/drawing/2014/main" id="{1044257E-F13F-4F72-B3A0-77BBAEF862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9">
              <a:extLst>
                <a:ext uri="{FF2B5EF4-FFF2-40B4-BE49-F238E27FC236}">
                  <a16:creationId xmlns:a16="http://schemas.microsoft.com/office/drawing/2014/main" id="{6991AD29-0D1D-4943-85B4-396F73331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0">
              <a:extLst>
                <a:ext uri="{FF2B5EF4-FFF2-40B4-BE49-F238E27FC236}">
                  <a16:creationId xmlns:a16="http://schemas.microsoft.com/office/drawing/2014/main" id="{846CC28C-BD2A-4B62-AE65-D758482D88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9324" y="18933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1">
              <a:extLst>
                <a:ext uri="{FF2B5EF4-FFF2-40B4-BE49-F238E27FC236}">
                  <a16:creationId xmlns:a16="http://schemas.microsoft.com/office/drawing/2014/main" id="{5C52B10D-F487-4B22-AAB6-83D0D0BCA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8">
              <a:extLst>
                <a:ext uri="{FF2B5EF4-FFF2-40B4-BE49-F238E27FC236}">
                  <a16:creationId xmlns:a16="http://schemas.microsoft.com/office/drawing/2014/main" id="{5721E3D1-7C7D-4287-836E-E18E6C5E1A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9">
              <a:extLst>
                <a:ext uri="{FF2B5EF4-FFF2-40B4-BE49-F238E27FC236}">
                  <a16:creationId xmlns:a16="http://schemas.microsoft.com/office/drawing/2014/main" id="{8B7115D0-6F96-43ED-9605-5D5776D0A5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0">
              <a:extLst>
                <a:ext uri="{FF2B5EF4-FFF2-40B4-BE49-F238E27FC236}">
                  <a16:creationId xmlns:a16="http://schemas.microsoft.com/office/drawing/2014/main" id="{964EAF63-4F75-48E9-839B-72629E0DF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1">
              <a:extLst>
                <a:ext uri="{FF2B5EF4-FFF2-40B4-BE49-F238E27FC236}">
                  <a16:creationId xmlns:a16="http://schemas.microsoft.com/office/drawing/2014/main" id="{15C8133D-1BB6-4D30-8E66-AC762418ED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2">
              <a:extLst>
                <a:ext uri="{FF2B5EF4-FFF2-40B4-BE49-F238E27FC236}">
                  <a16:creationId xmlns:a16="http://schemas.microsoft.com/office/drawing/2014/main" id="{C900A5D4-F3A2-4DE0-A1FD-256F97AEE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3">
              <a:extLst>
                <a:ext uri="{FF2B5EF4-FFF2-40B4-BE49-F238E27FC236}">
                  <a16:creationId xmlns:a16="http://schemas.microsoft.com/office/drawing/2014/main" id="{06019569-CED4-4704-B16F-6C737355C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4">
              <a:extLst>
                <a:ext uri="{FF2B5EF4-FFF2-40B4-BE49-F238E27FC236}">
                  <a16:creationId xmlns:a16="http://schemas.microsoft.com/office/drawing/2014/main" id="{C41AAEDF-2C2E-454F-9B1F-B292B6BDA7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6">
              <a:extLst>
                <a:ext uri="{FF2B5EF4-FFF2-40B4-BE49-F238E27FC236}">
                  <a16:creationId xmlns:a16="http://schemas.microsoft.com/office/drawing/2014/main" id="{27635896-F471-440E-82B8-5F20AA0B6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2362" y="11524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9">
              <a:extLst>
                <a:ext uri="{FF2B5EF4-FFF2-40B4-BE49-F238E27FC236}">
                  <a16:creationId xmlns:a16="http://schemas.microsoft.com/office/drawing/2014/main" id="{DCCE6371-0732-4622-BF9B-8CDAE6551B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0">
              <a:extLst>
                <a:ext uri="{FF2B5EF4-FFF2-40B4-BE49-F238E27FC236}">
                  <a16:creationId xmlns:a16="http://schemas.microsoft.com/office/drawing/2014/main" id="{A82995E3-5C87-4E54-948B-78EC02AF63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05">
              <a:extLst>
                <a:ext uri="{FF2B5EF4-FFF2-40B4-BE49-F238E27FC236}">
                  <a16:creationId xmlns:a16="http://schemas.microsoft.com/office/drawing/2014/main" id="{B4A33A69-BC3C-4807-BD4F-29051D4FAC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8424" y="192673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6">
              <a:extLst>
                <a:ext uri="{FF2B5EF4-FFF2-40B4-BE49-F238E27FC236}">
                  <a16:creationId xmlns:a16="http://schemas.microsoft.com/office/drawing/2014/main" id="{77A8CCDF-F727-49B9-92B3-03C8E7552B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8061" y="53385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7">
              <a:extLst>
                <a:ext uri="{FF2B5EF4-FFF2-40B4-BE49-F238E27FC236}">
                  <a16:creationId xmlns:a16="http://schemas.microsoft.com/office/drawing/2014/main" id="{2F823EBE-29F9-4853-8151-44177E789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3826" y="221380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8">
              <a:extLst>
                <a:ext uri="{FF2B5EF4-FFF2-40B4-BE49-F238E27FC236}">
                  <a16:creationId xmlns:a16="http://schemas.microsoft.com/office/drawing/2014/main" id="{425EFE7D-59A7-408A-B7EC-3C1915D57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5732" y="114370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9">
              <a:extLst>
                <a:ext uri="{FF2B5EF4-FFF2-40B4-BE49-F238E27FC236}">
                  <a16:creationId xmlns:a16="http://schemas.microsoft.com/office/drawing/2014/main" id="{2A01DF9D-6D4D-42E2-B507-712276E6F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8929" y="1645028"/>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0">
              <a:extLst>
                <a:ext uri="{FF2B5EF4-FFF2-40B4-BE49-F238E27FC236}">
                  <a16:creationId xmlns:a16="http://schemas.microsoft.com/office/drawing/2014/main" id="{FC81B218-8E4D-44A5-81A9-BE68BB688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5785" y="28602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1">
              <a:extLst>
                <a:ext uri="{FF2B5EF4-FFF2-40B4-BE49-F238E27FC236}">
                  <a16:creationId xmlns:a16="http://schemas.microsoft.com/office/drawing/2014/main" id="{BDCFABFF-C0E7-4320-A0AC-1E6A244FB7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6984" y="137352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2">
              <a:extLst>
                <a:ext uri="{FF2B5EF4-FFF2-40B4-BE49-F238E27FC236}">
                  <a16:creationId xmlns:a16="http://schemas.microsoft.com/office/drawing/2014/main" id="{434BFCB7-FEFD-4E62-AF0D-D31435E8E5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6487" y="85486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2">
              <a:extLst>
                <a:ext uri="{FF2B5EF4-FFF2-40B4-BE49-F238E27FC236}">
                  <a16:creationId xmlns:a16="http://schemas.microsoft.com/office/drawing/2014/main" id="{75F2A950-86FC-437D-9BAE-52430679E9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165300"/>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3">
              <a:extLst>
                <a:ext uri="{FF2B5EF4-FFF2-40B4-BE49-F238E27FC236}">
                  <a16:creationId xmlns:a16="http://schemas.microsoft.com/office/drawing/2014/main" id="{26E9AED6-5A24-489F-8283-2D56A8400C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25661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34">
              <a:extLst>
                <a:ext uri="{FF2B5EF4-FFF2-40B4-BE49-F238E27FC236}">
                  <a16:creationId xmlns:a16="http://schemas.microsoft.com/office/drawing/2014/main" id="{FA389496-22E1-4F21-89B2-94F14A397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25393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5">
              <a:extLst>
                <a:ext uri="{FF2B5EF4-FFF2-40B4-BE49-F238E27FC236}">
                  <a16:creationId xmlns:a16="http://schemas.microsoft.com/office/drawing/2014/main" id="{848F2079-432D-439C-8E89-AC4BE924E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4648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36">
              <a:extLst>
                <a:ext uri="{FF2B5EF4-FFF2-40B4-BE49-F238E27FC236}">
                  <a16:creationId xmlns:a16="http://schemas.microsoft.com/office/drawing/2014/main" id="{92874069-C275-46A3-80AE-8D7C37DBDB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15823"/>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7">
              <a:extLst>
                <a:ext uri="{FF2B5EF4-FFF2-40B4-BE49-F238E27FC236}">
                  <a16:creationId xmlns:a16="http://schemas.microsoft.com/office/drawing/2014/main" id="{42DFDE2E-0FF8-4A98-8841-8BB2C53691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292936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8">
              <a:extLst>
                <a:ext uri="{FF2B5EF4-FFF2-40B4-BE49-F238E27FC236}">
                  <a16:creationId xmlns:a16="http://schemas.microsoft.com/office/drawing/2014/main" id="{BF5AE575-247A-4C81-A82D-E3958273EF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7694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9">
              <a:extLst>
                <a:ext uri="{FF2B5EF4-FFF2-40B4-BE49-F238E27FC236}">
                  <a16:creationId xmlns:a16="http://schemas.microsoft.com/office/drawing/2014/main" id="{DB8A4B63-89AB-4556-9AE8-89008B8A0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1057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0">
              <a:extLst>
                <a:ext uri="{FF2B5EF4-FFF2-40B4-BE49-F238E27FC236}">
                  <a16:creationId xmlns:a16="http://schemas.microsoft.com/office/drawing/2014/main" id="{5BD141FA-1B13-4C53-84D6-001A33A37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46727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2">
              <a:extLst>
                <a:ext uri="{FF2B5EF4-FFF2-40B4-BE49-F238E27FC236}">
                  <a16:creationId xmlns:a16="http://schemas.microsoft.com/office/drawing/2014/main" id="{47B6077C-C574-45F3-8A6E-5B95B28983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46584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4">
              <a:extLst>
                <a:ext uri="{FF2B5EF4-FFF2-40B4-BE49-F238E27FC236}">
                  <a16:creationId xmlns:a16="http://schemas.microsoft.com/office/drawing/2014/main" id="{D667AAED-9B7E-40D4-95D3-804437E64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394997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5">
              <a:extLst>
                <a:ext uri="{FF2B5EF4-FFF2-40B4-BE49-F238E27FC236}">
                  <a16:creationId xmlns:a16="http://schemas.microsoft.com/office/drawing/2014/main" id="{ED4DD42F-20E4-4D5D-B0ED-03EFA335FE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058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6">
              <a:extLst>
                <a:ext uri="{FF2B5EF4-FFF2-40B4-BE49-F238E27FC236}">
                  <a16:creationId xmlns:a16="http://schemas.microsoft.com/office/drawing/2014/main" id="{1896D6C0-F361-4426-8D04-0083D15AA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699897"/>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7">
              <a:extLst>
                <a:ext uri="{FF2B5EF4-FFF2-40B4-BE49-F238E27FC236}">
                  <a16:creationId xmlns:a16="http://schemas.microsoft.com/office/drawing/2014/main" id="{DD7C46C3-2ECB-4656-848D-9067E38A3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1884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8">
              <a:extLst>
                <a:ext uri="{FF2B5EF4-FFF2-40B4-BE49-F238E27FC236}">
                  <a16:creationId xmlns:a16="http://schemas.microsoft.com/office/drawing/2014/main" id="{FFD18C07-0032-4C82-BE71-4D51ED4B75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485378"/>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2">
              <a:extLst>
                <a:ext uri="{FF2B5EF4-FFF2-40B4-BE49-F238E27FC236}">
                  <a16:creationId xmlns:a16="http://schemas.microsoft.com/office/drawing/2014/main" id="{8950A694-3B9D-46EA-A0F3-7A6649D5C6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3">
              <a:extLst>
                <a:ext uri="{FF2B5EF4-FFF2-40B4-BE49-F238E27FC236}">
                  <a16:creationId xmlns:a16="http://schemas.microsoft.com/office/drawing/2014/main" id="{D062DE1B-C68A-4A16-BEA3-B003CDAA62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4">
              <a:extLst>
                <a:ext uri="{FF2B5EF4-FFF2-40B4-BE49-F238E27FC236}">
                  <a16:creationId xmlns:a16="http://schemas.microsoft.com/office/drawing/2014/main" id="{2A1C73D6-A2FB-465F-A15B-36AA5D01DC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5">
              <a:extLst>
                <a:ext uri="{FF2B5EF4-FFF2-40B4-BE49-F238E27FC236}">
                  <a16:creationId xmlns:a16="http://schemas.microsoft.com/office/drawing/2014/main" id="{D55D7865-E6AE-415D-A8C4-7C5A32A341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6">
              <a:extLst>
                <a:ext uri="{FF2B5EF4-FFF2-40B4-BE49-F238E27FC236}">
                  <a16:creationId xmlns:a16="http://schemas.microsoft.com/office/drawing/2014/main" id="{B9672CA1-9BC0-425C-BF94-79F1793912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7">
              <a:extLst>
                <a:ext uri="{FF2B5EF4-FFF2-40B4-BE49-F238E27FC236}">
                  <a16:creationId xmlns:a16="http://schemas.microsoft.com/office/drawing/2014/main" id="{08DFEA9A-A535-458A-9950-A3358C5A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8">
              <a:extLst>
                <a:ext uri="{FF2B5EF4-FFF2-40B4-BE49-F238E27FC236}">
                  <a16:creationId xmlns:a16="http://schemas.microsoft.com/office/drawing/2014/main" id="{23245835-C289-45EA-B41A-1252725F12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id="{0AFB26ED-87DA-4AFB-AE43-2432C35B4B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0">
              <a:extLst>
                <a:ext uri="{FF2B5EF4-FFF2-40B4-BE49-F238E27FC236}">
                  <a16:creationId xmlns:a16="http://schemas.microsoft.com/office/drawing/2014/main" id="{253F6336-3C2D-45EB-B6CC-837D55DDD4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71">
              <a:extLst>
                <a:ext uri="{FF2B5EF4-FFF2-40B4-BE49-F238E27FC236}">
                  <a16:creationId xmlns:a16="http://schemas.microsoft.com/office/drawing/2014/main" id="{0DA2D173-44B4-483D-A774-4184E40919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2">
              <a:extLst>
                <a:ext uri="{FF2B5EF4-FFF2-40B4-BE49-F238E27FC236}">
                  <a16:creationId xmlns:a16="http://schemas.microsoft.com/office/drawing/2014/main" id="{0CB352C4-5B1D-4A74-8554-F4ECE8CD8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3">
              <a:extLst>
                <a:ext uri="{FF2B5EF4-FFF2-40B4-BE49-F238E27FC236}">
                  <a16:creationId xmlns:a16="http://schemas.microsoft.com/office/drawing/2014/main" id="{271B3474-6418-4288-8006-4098D84E3E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4">
              <a:extLst>
                <a:ext uri="{FF2B5EF4-FFF2-40B4-BE49-F238E27FC236}">
                  <a16:creationId xmlns:a16="http://schemas.microsoft.com/office/drawing/2014/main" id="{A9248BB0-07AC-488D-A21C-C5A6A3917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5">
              <a:extLst>
                <a:ext uri="{FF2B5EF4-FFF2-40B4-BE49-F238E27FC236}">
                  <a16:creationId xmlns:a16="http://schemas.microsoft.com/office/drawing/2014/main" id="{6CCB1591-9266-4539-8E7B-BD6948551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7">
              <a:extLst>
                <a:ext uri="{FF2B5EF4-FFF2-40B4-BE49-F238E27FC236}">
                  <a16:creationId xmlns:a16="http://schemas.microsoft.com/office/drawing/2014/main" id="{66E23B6C-5D63-47FA-AB5C-B5D0D11F4F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8">
              <a:extLst>
                <a:ext uri="{FF2B5EF4-FFF2-40B4-BE49-F238E27FC236}">
                  <a16:creationId xmlns:a16="http://schemas.microsoft.com/office/drawing/2014/main" id="{1C0F9B2D-2AAA-4359-AC6B-E3FD5A0A2C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91">
              <a:extLst>
                <a:ext uri="{FF2B5EF4-FFF2-40B4-BE49-F238E27FC236}">
                  <a16:creationId xmlns:a16="http://schemas.microsoft.com/office/drawing/2014/main" id="{E9D87B5D-B1E8-4FCD-922C-3DEE976A3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7244" y="2708876"/>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92">
              <a:extLst>
                <a:ext uri="{FF2B5EF4-FFF2-40B4-BE49-F238E27FC236}">
                  <a16:creationId xmlns:a16="http://schemas.microsoft.com/office/drawing/2014/main" id="{AF4AF7C2-3909-4813-BE0A-A413F45C20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6284" y="24335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93">
              <a:extLst>
                <a:ext uri="{FF2B5EF4-FFF2-40B4-BE49-F238E27FC236}">
                  <a16:creationId xmlns:a16="http://schemas.microsoft.com/office/drawing/2014/main" id="{A5099345-9081-4A89-99D9-EF03FD94F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5786" y="323006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94">
              <a:extLst>
                <a:ext uri="{FF2B5EF4-FFF2-40B4-BE49-F238E27FC236}">
                  <a16:creationId xmlns:a16="http://schemas.microsoft.com/office/drawing/2014/main" id="{B11A1299-8A1F-4956-B3C2-6D7354C809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0892" y="5353190"/>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95">
              <a:extLst>
                <a:ext uri="{FF2B5EF4-FFF2-40B4-BE49-F238E27FC236}">
                  <a16:creationId xmlns:a16="http://schemas.microsoft.com/office/drawing/2014/main" id="{813AD72B-F579-4FA3-B790-3413BEA847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19243" y="300065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96">
              <a:extLst>
                <a:ext uri="{FF2B5EF4-FFF2-40B4-BE49-F238E27FC236}">
                  <a16:creationId xmlns:a16="http://schemas.microsoft.com/office/drawing/2014/main" id="{C38D88ED-8B91-49B6-B47B-B4F2F7A5C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4629" y="35202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97">
              <a:extLst>
                <a:ext uri="{FF2B5EF4-FFF2-40B4-BE49-F238E27FC236}">
                  <a16:creationId xmlns:a16="http://schemas.microsoft.com/office/drawing/2014/main" id="{F3D8BECB-5A31-413A-BDF0-073C3C4C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3941" y="472907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98">
              <a:extLst>
                <a:ext uri="{FF2B5EF4-FFF2-40B4-BE49-F238E27FC236}">
                  <a16:creationId xmlns:a16="http://schemas.microsoft.com/office/drawing/2014/main" id="{EAF19333-3DD2-43BA-BAAE-748D65A35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6426" y="4210611"/>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99">
              <a:extLst>
                <a:ext uri="{FF2B5EF4-FFF2-40B4-BE49-F238E27FC236}">
                  <a16:creationId xmlns:a16="http://schemas.microsoft.com/office/drawing/2014/main" id="{573E1D95-E168-45FC-AC44-2AB70BB576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9321" y="4473061"/>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0">
              <a:extLst>
                <a:ext uri="{FF2B5EF4-FFF2-40B4-BE49-F238E27FC236}">
                  <a16:creationId xmlns:a16="http://schemas.microsoft.com/office/drawing/2014/main" id="{CE894873-89D2-4FE3-A432-8E8603EB5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8830" y="3839052"/>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01">
              <a:extLst>
                <a:ext uri="{FF2B5EF4-FFF2-40B4-BE49-F238E27FC236}">
                  <a16:creationId xmlns:a16="http://schemas.microsoft.com/office/drawing/2014/main" id="{513D056D-2B7A-4F18-80FE-05358FD3F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3547" y="508820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02">
              <a:extLst>
                <a:ext uri="{FF2B5EF4-FFF2-40B4-BE49-F238E27FC236}">
                  <a16:creationId xmlns:a16="http://schemas.microsoft.com/office/drawing/2014/main" id="{83602C49-58ED-42C8-B7FD-65BACB9540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8877" y="571180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03">
              <a:extLst>
                <a:ext uri="{FF2B5EF4-FFF2-40B4-BE49-F238E27FC236}">
                  <a16:creationId xmlns:a16="http://schemas.microsoft.com/office/drawing/2014/main" id="{E2E66761-0338-48F1-BE5A-8A5AF19DC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2634" y="591900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4">
              <a:extLst>
                <a:ext uri="{FF2B5EF4-FFF2-40B4-BE49-F238E27FC236}">
                  <a16:creationId xmlns:a16="http://schemas.microsoft.com/office/drawing/2014/main" id="{2F5694C3-9B6C-48D6-A828-9B393F179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8094" y="240897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3">
              <a:extLst>
                <a:ext uri="{FF2B5EF4-FFF2-40B4-BE49-F238E27FC236}">
                  <a16:creationId xmlns:a16="http://schemas.microsoft.com/office/drawing/2014/main" id="{4AB20198-2EC0-4574-A70E-9B7166C2F7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9435" y="479689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14">
              <a:extLst>
                <a:ext uri="{FF2B5EF4-FFF2-40B4-BE49-F238E27FC236}">
                  <a16:creationId xmlns:a16="http://schemas.microsoft.com/office/drawing/2014/main" id="{4C97BB7D-625E-4D2D-BC87-785EDCB3C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2839" y="356321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15">
              <a:extLst>
                <a:ext uri="{FF2B5EF4-FFF2-40B4-BE49-F238E27FC236}">
                  <a16:creationId xmlns:a16="http://schemas.microsoft.com/office/drawing/2014/main" id="{FC68E95F-01B4-4114-A7BD-32E3D314CD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7126" y="4226065"/>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7">
              <a:extLst>
                <a:ext uri="{FF2B5EF4-FFF2-40B4-BE49-F238E27FC236}">
                  <a16:creationId xmlns:a16="http://schemas.microsoft.com/office/drawing/2014/main" id="{B20BB92B-364F-4F10-9567-F286509A1E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4443" y="596268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9">
              <a:extLst>
                <a:ext uri="{FF2B5EF4-FFF2-40B4-BE49-F238E27FC236}">
                  <a16:creationId xmlns:a16="http://schemas.microsoft.com/office/drawing/2014/main" id="{D169AC19-639E-42F2-8431-2FB4D09835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0504" y="618305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36">
              <a:extLst>
                <a:ext uri="{FF2B5EF4-FFF2-40B4-BE49-F238E27FC236}">
                  <a16:creationId xmlns:a16="http://schemas.microsoft.com/office/drawing/2014/main" id="{E78E9D8E-286B-48D4-B196-79F4F76A7D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018" y="6119642"/>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8">
              <a:extLst>
                <a:ext uri="{FF2B5EF4-FFF2-40B4-BE49-F238E27FC236}">
                  <a16:creationId xmlns:a16="http://schemas.microsoft.com/office/drawing/2014/main" id="{974AB854-D28A-4EA2-BCAB-10CB78BAC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1542" y="4190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1" name="Freeform 118">
            <a:extLst>
              <a:ext uri="{FF2B5EF4-FFF2-40B4-BE49-F238E27FC236}">
                <a16:creationId xmlns:a16="http://schemas.microsoft.com/office/drawing/2014/main" id="{3A8CD798-CB25-45CA-B21C-641CF4610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207776" y="669811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7">
            <a:extLst>
              <a:ext uri="{FF2B5EF4-FFF2-40B4-BE49-F238E27FC236}">
                <a16:creationId xmlns:a16="http://schemas.microsoft.com/office/drawing/2014/main" id="{39AEB1B0-022C-404F-BAD4-D137A7AC1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
            <a:extLst>
              <a:ext uri="{FF2B5EF4-FFF2-40B4-BE49-F238E27FC236}">
                <a16:creationId xmlns:a16="http://schemas.microsoft.com/office/drawing/2014/main" id="{49DF50F8-4893-4663-A0A2-E4AD00AC7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6436CCC7-0195-4C52-8940-36DD645EB8CE}"/>
              </a:ext>
            </a:extLst>
          </p:cNvPr>
          <p:cNvGraphicFramePr>
            <a:graphicFrameLocks noGrp="1"/>
          </p:cNvGraphicFramePr>
          <p:nvPr>
            <p:ph idx="1"/>
            <p:extLst>
              <p:ext uri="{D42A27DB-BD31-4B8C-83A1-F6EECF244321}">
                <p14:modId xmlns:p14="http://schemas.microsoft.com/office/powerpoint/2010/main" val="4222406585"/>
              </p:ext>
            </p:extLst>
          </p:nvPr>
        </p:nvGraphicFramePr>
        <p:xfrm>
          <a:off x="4048895" y="567346"/>
          <a:ext cx="6892328" cy="5719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097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09A53-ABDF-4C4A-B1F6-769A0585520F}"/>
              </a:ext>
            </a:extLst>
          </p:cNvPr>
          <p:cNvSpPr>
            <a:spLocks noGrp="1"/>
          </p:cNvSpPr>
          <p:nvPr>
            <p:ph type="title"/>
          </p:nvPr>
        </p:nvSpPr>
        <p:spPr>
          <a:xfrm>
            <a:off x="7459109" y="-509422"/>
            <a:ext cx="4016188" cy="4585945"/>
          </a:xfrm>
        </p:spPr>
        <p:txBody>
          <a:bodyPr vert="horz" lIns="91440" tIns="45720" rIns="91440" bIns="45720" rtlCol="0" anchor="b">
            <a:normAutofit/>
          </a:bodyPr>
          <a:lstStyle/>
          <a:p>
            <a:pPr algn="ctr"/>
            <a:r>
              <a:rPr lang="en-US" sz="6600" dirty="0"/>
              <a:t>Dr. Pauli Murray</a:t>
            </a:r>
          </a:p>
        </p:txBody>
      </p:sp>
      <p:pic>
        <p:nvPicPr>
          <p:cNvPr id="4" name="Picture 4" descr="A close up of a newspaper&#10;&#10;Description automatically generated">
            <a:extLst>
              <a:ext uri="{FF2B5EF4-FFF2-40B4-BE49-F238E27FC236}">
                <a16:creationId xmlns:a16="http://schemas.microsoft.com/office/drawing/2014/main" id="{CBF1A05B-8381-4637-95F1-9468C614357F}"/>
              </a:ext>
            </a:extLst>
          </p:cNvPr>
          <p:cNvPicPr>
            <a:picLocks noChangeAspect="1"/>
          </p:cNvPicPr>
          <p:nvPr/>
        </p:nvPicPr>
        <p:blipFill rotWithShape="1">
          <a:blip r:embed="rId2"/>
          <a:srcRect r="2" b="827"/>
          <a:stretch/>
        </p:blipFill>
        <p:spPr>
          <a:xfrm>
            <a:off x="20" y="12094"/>
            <a:ext cx="6915093" cy="6858001"/>
          </a:xfrm>
          <a:prstGeom prst="rect">
            <a:avLst/>
          </a:prstGeom>
        </p:spPr>
      </p:pic>
      <p:sp>
        <p:nvSpPr>
          <p:cNvPr id="5" name="Footer Placeholder 4">
            <a:extLst>
              <a:ext uri="{FF2B5EF4-FFF2-40B4-BE49-F238E27FC236}">
                <a16:creationId xmlns:a16="http://schemas.microsoft.com/office/drawing/2014/main" id="{9BE0B551-7CE0-4796-ADD8-6EAB8D8FBB1D}"/>
              </a:ext>
            </a:extLst>
          </p:cNvPr>
          <p:cNvSpPr>
            <a:spLocks noGrp="1"/>
          </p:cNvSpPr>
          <p:nvPr>
            <p:ph type="ftr" sz="quarter" idx="11"/>
          </p:nvPr>
        </p:nvSpPr>
        <p:spPr>
          <a:xfrm>
            <a:off x="7473796" y="6290246"/>
            <a:ext cx="4157472" cy="416082"/>
          </a:xfrm>
        </p:spPr>
        <p:txBody>
          <a:bodyPr/>
          <a:lstStyle/>
          <a:p>
            <a:r>
              <a:rPr lang="en-US"/>
              <a:t>Medium: The Erasure of Black Women from history needs to Stop https://medium.com/@Beloved_US/the-erasure-of-black-women-from-history-needs-to-stop-798935b7db1a</a:t>
            </a:r>
          </a:p>
        </p:txBody>
      </p:sp>
    </p:spTree>
    <p:extLst>
      <p:ext uri="{BB962C8B-B14F-4D97-AF65-F5344CB8AC3E}">
        <p14:creationId xmlns:p14="http://schemas.microsoft.com/office/powerpoint/2010/main" val="216219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5">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7">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9">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CCE96-15F2-4F03-B95B-5D08896072F8}"/>
              </a:ext>
            </a:extLst>
          </p:cNvPr>
          <p:cNvSpPr>
            <a:spLocks noGrp="1"/>
          </p:cNvSpPr>
          <p:nvPr>
            <p:ph type="title"/>
          </p:nvPr>
        </p:nvSpPr>
        <p:spPr>
          <a:xfrm>
            <a:off x="1790700" y="1141507"/>
            <a:ext cx="5823323" cy="1099670"/>
          </a:xfrm>
        </p:spPr>
        <p:txBody>
          <a:bodyPr>
            <a:normAutofit/>
          </a:bodyPr>
          <a:lstStyle/>
          <a:p>
            <a:r>
              <a:rPr lang="en-US" dirty="0"/>
              <a:t>Who Is Pauli Murray?</a:t>
            </a:r>
          </a:p>
        </p:txBody>
      </p:sp>
      <p:sp>
        <p:nvSpPr>
          <p:cNvPr id="3" name="Content Placeholder 2">
            <a:extLst>
              <a:ext uri="{FF2B5EF4-FFF2-40B4-BE49-F238E27FC236}">
                <a16:creationId xmlns:a16="http://schemas.microsoft.com/office/drawing/2014/main" id="{A1B35F1B-29EE-48B7-B537-53D5ECC7F2CD}"/>
              </a:ext>
            </a:extLst>
          </p:cNvPr>
          <p:cNvSpPr>
            <a:spLocks noGrp="1"/>
          </p:cNvSpPr>
          <p:nvPr>
            <p:ph idx="1"/>
          </p:nvPr>
        </p:nvSpPr>
        <p:spPr>
          <a:xfrm>
            <a:off x="1790699" y="2348753"/>
            <a:ext cx="5823323" cy="3199061"/>
          </a:xfrm>
        </p:spPr>
        <p:txBody>
          <a:bodyPr vert="horz" lIns="91440" tIns="45720" rIns="91440" bIns="45720" rtlCol="0">
            <a:normAutofit/>
          </a:bodyPr>
          <a:lstStyle/>
          <a:p>
            <a:pPr>
              <a:lnSpc>
                <a:spcPct val="140000"/>
              </a:lnSpc>
            </a:pPr>
            <a:r>
              <a:rPr lang="en-US" sz="1600"/>
              <a:t>Pauli was born in Maryland in 1910. </a:t>
            </a:r>
          </a:p>
          <a:p>
            <a:pPr>
              <a:lnSpc>
                <a:spcPct val="140000"/>
              </a:lnSpc>
              <a:buClr>
                <a:srgbClr val="C3B2A7"/>
              </a:buClr>
            </a:pPr>
            <a:r>
              <a:rPr lang="en-US" sz="1600"/>
              <a:t>Pauli was the fourth of six siblings. </a:t>
            </a:r>
          </a:p>
          <a:p>
            <a:pPr>
              <a:lnSpc>
                <a:spcPct val="140000"/>
              </a:lnSpc>
              <a:buClr>
                <a:srgbClr val="C3B2A7"/>
              </a:buClr>
            </a:pPr>
            <a:r>
              <a:rPr lang="en-US" sz="1600"/>
              <a:t>Pauli's mother died when Pauli was 3 years old, and her father experienced devastating symptoms of typhoid fever and was committed to a hospital long term. </a:t>
            </a:r>
          </a:p>
          <a:p>
            <a:pPr>
              <a:lnSpc>
                <a:spcPct val="140000"/>
              </a:lnSpc>
              <a:buClr>
                <a:srgbClr val="C3B2A7"/>
              </a:buClr>
            </a:pPr>
            <a:r>
              <a:rPr lang="en-US" sz="1600"/>
              <a:t>Shortly after her mom died, Pauli was sent to live with her aunts in North Carolina. </a:t>
            </a:r>
          </a:p>
          <a:p>
            <a:pPr>
              <a:lnSpc>
                <a:spcPct val="140000"/>
              </a:lnSpc>
              <a:buClr>
                <a:srgbClr val="C3B2A7"/>
              </a:buClr>
            </a:pPr>
            <a:endParaRPr lang="en-US" sz="1600"/>
          </a:p>
          <a:p>
            <a:pPr>
              <a:lnSpc>
                <a:spcPct val="140000"/>
              </a:lnSpc>
              <a:buClr>
                <a:srgbClr val="C3B2A7"/>
              </a:buClr>
            </a:pPr>
            <a:endParaRPr lang="en-US" sz="1600"/>
          </a:p>
        </p:txBody>
      </p:sp>
      <p:grpSp>
        <p:nvGrpSpPr>
          <p:cNvPr id="112" name="Group 111">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13"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Picture 5" descr="A picture containing photo, person, old, person&#10;&#10;Description automatically generated">
            <a:extLst>
              <a:ext uri="{FF2B5EF4-FFF2-40B4-BE49-F238E27FC236}">
                <a16:creationId xmlns:a16="http://schemas.microsoft.com/office/drawing/2014/main" id="{EAE3F91A-3F6C-46CA-A9DB-CE9543020961}"/>
              </a:ext>
            </a:extLst>
          </p:cNvPr>
          <p:cNvPicPr>
            <a:picLocks noChangeAspect="1"/>
          </p:cNvPicPr>
          <p:nvPr/>
        </p:nvPicPr>
        <p:blipFill rotWithShape="1">
          <a:blip r:embed="rId2"/>
          <a:srcRect r="-2" b="19831"/>
          <a:stretch/>
        </p:blipFill>
        <p:spPr>
          <a:xfrm>
            <a:off x="8127999" y="871105"/>
            <a:ext cx="4064001" cy="5110594"/>
          </a:xfrm>
          <a:prstGeom prst="rect">
            <a:avLst/>
          </a:prstGeom>
        </p:spPr>
      </p:pic>
    </p:spTree>
    <p:extLst>
      <p:ext uri="{BB962C8B-B14F-4D97-AF65-F5344CB8AC3E}">
        <p14:creationId xmlns:p14="http://schemas.microsoft.com/office/powerpoint/2010/main" val="116064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45C43-23D3-45F5-A730-90B785E043E5}"/>
              </a:ext>
            </a:extLst>
          </p:cNvPr>
          <p:cNvSpPr>
            <a:spLocks noGrp="1"/>
          </p:cNvSpPr>
          <p:nvPr>
            <p:ph type="title"/>
          </p:nvPr>
        </p:nvSpPr>
        <p:spPr>
          <a:xfrm>
            <a:off x="1073810" y="696226"/>
            <a:ext cx="8675712" cy="981892"/>
          </a:xfrm>
        </p:spPr>
        <p:txBody>
          <a:bodyPr>
            <a:normAutofit/>
          </a:bodyPr>
          <a:lstStyle/>
          <a:p>
            <a:r>
              <a:rPr lang="en-US" dirty="0"/>
              <a:t>United Nations in Miniature</a:t>
            </a:r>
          </a:p>
        </p:txBody>
      </p:sp>
      <p:sp>
        <p:nvSpPr>
          <p:cNvPr id="7" name="Rectangle 1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1CDACD4-DD40-4956-9275-87B1912AF539}"/>
              </a:ext>
            </a:extLst>
          </p:cNvPr>
          <p:cNvSpPr>
            <a:spLocks noGrp="1"/>
          </p:cNvSpPr>
          <p:nvPr>
            <p:ph idx="1"/>
          </p:nvPr>
        </p:nvSpPr>
        <p:spPr>
          <a:xfrm>
            <a:off x="275977" y="2016204"/>
            <a:ext cx="5820023" cy="3197413"/>
          </a:xfrm>
        </p:spPr>
        <p:txBody>
          <a:bodyPr vert="horz" lIns="91440" tIns="45720" rIns="91440" bIns="45720" rtlCol="0" anchor="t">
            <a:noAutofit/>
          </a:bodyPr>
          <a:lstStyle/>
          <a:p>
            <a:pPr>
              <a:lnSpc>
                <a:spcPct val="140000"/>
              </a:lnSpc>
            </a:pPr>
            <a:r>
              <a:rPr lang="en-US" sz="1600" dirty="0"/>
              <a:t>Pauli was known to refer to her family as the "United Nations in Miniature" due to the mixed racial origins. </a:t>
            </a:r>
          </a:p>
          <a:p>
            <a:pPr>
              <a:lnSpc>
                <a:spcPct val="140000"/>
              </a:lnSpc>
              <a:buClr>
                <a:srgbClr val="C3B2A7"/>
              </a:buClr>
            </a:pPr>
            <a:r>
              <a:rPr lang="en-US" sz="1600" dirty="0"/>
              <a:t>Pauli's ancestors included enslaved Black people, white enslavers, Native peoples, Irish and free Black people. </a:t>
            </a:r>
          </a:p>
          <a:p>
            <a:pPr>
              <a:lnSpc>
                <a:spcPct val="140000"/>
              </a:lnSpc>
              <a:buClr>
                <a:srgbClr val="C3B2A7"/>
              </a:buClr>
            </a:pPr>
            <a:r>
              <a:rPr lang="en-US" sz="1600" dirty="0"/>
              <a:t>At 16 years old, Pauli moved to New York to finish high school and lived with her cousin Maude. </a:t>
            </a:r>
          </a:p>
          <a:p>
            <a:pPr>
              <a:lnSpc>
                <a:spcPct val="140000"/>
              </a:lnSpc>
              <a:buClr>
                <a:srgbClr val="C3B2A7"/>
              </a:buClr>
            </a:pPr>
            <a:r>
              <a:rPr lang="en-US" sz="1600" dirty="0"/>
              <a:t>Maude and her family were "white passing", and their neighbors were not pleased to have Pauli living in their neighborhood.  </a:t>
            </a:r>
          </a:p>
        </p:txBody>
      </p:sp>
      <p:grpSp>
        <p:nvGrpSpPr>
          <p:cNvPr id="57" name="Group 5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5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vintage photo of a group of people posing for the camera&#10;&#10;Description automatically generated">
            <a:extLst>
              <a:ext uri="{FF2B5EF4-FFF2-40B4-BE49-F238E27FC236}">
                <a16:creationId xmlns:a16="http://schemas.microsoft.com/office/drawing/2014/main" id="{8FF05A4A-5110-46C5-8E34-64B82532D318}"/>
              </a:ext>
            </a:extLst>
          </p:cNvPr>
          <p:cNvPicPr>
            <a:picLocks noChangeAspect="1"/>
          </p:cNvPicPr>
          <p:nvPr/>
        </p:nvPicPr>
        <p:blipFill rotWithShape="1">
          <a:blip r:embed="rId2"/>
          <a:srcRect l="12202" r="8234" b="2"/>
          <a:stretch/>
        </p:blipFill>
        <p:spPr>
          <a:xfrm>
            <a:off x="6586071" y="1879643"/>
            <a:ext cx="5613519" cy="4109986"/>
          </a:xfrm>
          <a:prstGeom prst="rect">
            <a:avLst/>
          </a:prstGeom>
        </p:spPr>
      </p:pic>
    </p:spTree>
    <p:extLst>
      <p:ext uri="{BB962C8B-B14F-4D97-AF65-F5344CB8AC3E}">
        <p14:creationId xmlns:p14="http://schemas.microsoft.com/office/powerpoint/2010/main" val="360590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47C2E-3B89-4A42-AAC4-70261635878E}"/>
              </a:ext>
            </a:extLst>
          </p:cNvPr>
          <p:cNvSpPr>
            <a:spLocks noGrp="1"/>
          </p:cNvSpPr>
          <p:nvPr>
            <p:ph type="title"/>
          </p:nvPr>
        </p:nvSpPr>
        <p:spPr>
          <a:xfrm>
            <a:off x="1073811" y="635109"/>
            <a:ext cx="10492667" cy="1065321"/>
          </a:xfrm>
        </p:spPr>
        <p:txBody>
          <a:bodyPr>
            <a:normAutofit/>
          </a:bodyPr>
          <a:lstStyle/>
          <a:p>
            <a:r>
              <a:rPr lang="en-US" sz="6000" dirty="0"/>
              <a:t>Reflection</a:t>
            </a:r>
          </a:p>
        </p:txBody>
      </p:sp>
      <p:sp>
        <p:nvSpPr>
          <p:cNvPr id="7" name="Rectangle 10">
            <a:extLst>
              <a:ext uri="{FF2B5EF4-FFF2-40B4-BE49-F238E27FC236}">
                <a16:creationId xmlns:a16="http://schemas.microsoft.com/office/drawing/2014/main" id="{401FD7FC-C76E-45D6-95A9-D630E18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0B87F478-45F1-455B-BCD8-94994A3C400C}"/>
              </a:ext>
            </a:extLst>
          </p:cNvPr>
          <p:cNvPicPr>
            <a:picLocks noChangeAspect="1"/>
          </p:cNvPicPr>
          <p:nvPr/>
        </p:nvPicPr>
        <p:blipFill rotWithShape="1">
          <a:blip r:embed="rId2"/>
          <a:srcRect l="91"/>
          <a:stretch/>
        </p:blipFill>
        <p:spPr>
          <a:xfrm>
            <a:off x="4244" y="1866900"/>
            <a:ext cx="5092102" cy="4991100"/>
          </a:xfrm>
          <a:prstGeom prst="rect">
            <a:avLst/>
          </a:prstGeom>
        </p:spPr>
      </p:pic>
      <p:sp>
        <p:nvSpPr>
          <p:cNvPr id="3" name="Content Placeholder 2">
            <a:extLst>
              <a:ext uri="{FF2B5EF4-FFF2-40B4-BE49-F238E27FC236}">
                <a16:creationId xmlns:a16="http://schemas.microsoft.com/office/drawing/2014/main" id="{6823FB26-DC73-4BFA-AB2D-3F55C15AC17C}"/>
              </a:ext>
            </a:extLst>
          </p:cNvPr>
          <p:cNvSpPr>
            <a:spLocks noGrp="1"/>
          </p:cNvSpPr>
          <p:nvPr>
            <p:ph idx="1"/>
          </p:nvPr>
        </p:nvSpPr>
        <p:spPr>
          <a:xfrm>
            <a:off x="5898360" y="2219493"/>
            <a:ext cx="5722140" cy="3629007"/>
          </a:xfrm>
        </p:spPr>
        <p:txBody>
          <a:bodyPr vert="horz" lIns="91440" tIns="45720" rIns="91440" bIns="45720" rtlCol="0" anchor="t">
            <a:noAutofit/>
          </a:bodyPr>
          <a:lstStyle/>
          <a:p>
            <a:pPr>
              <a:lnSpc>
                <a:spcPct val="140000"/>
              </a:lnSpc>
            </a:pPr>
            <a:r>
              <a:rPr lang="en-US" sz="1800" dirty="0"/>
              <a:t>Pauli moved to live with cousin Maude in 1926.  </a:t>
            </a:r>
            <a:r>
              <a:rPr lang="en-US" sz="1800" dirty="0">
                <a:ea typeface="+mn-lt"/>
                <a:cs typeface="+mn-lt"/>
              </a:rPr>
              <a:t>Maude and her family were "white passing", and their neighbors were not pleased to have Pauli living in their neighborhood.  </a:t>
            </a:r>
            <a:endParaRPr lang="en-US" sz="1800" dirty="0"/>
          </a:p>
          <a:p>
            <a:pPr>
              <a:lnSpc>
                <a:spcPct val="140000"/>
              </a:lnSpc>
              <a:buClr>
                <a:srgbClr val="C3B2A7"/>
              </a:buClr>
            </a:pPr>
            <a:endParaRPr lang="en-US" sz="1800" dirty="0"/>
          </a:p>
          <a:p>
            <a:pPr>
              <a:lnSpc>
                <a:spcPct val="140000"/>
              </a:lnSpc>
              <a:buClr>
                <a:srgbClr val="C3B2A7"/>
              </a:buClr>
            </a:pPr>
            <a:r>
              <a:rPr lang="en-US" sz="1800" dirty="0"/>
              <a:t>That was almost 100 years ago. </a:t>
            </a:r>
          </a:p>
          <a:p>
            <a:pPr>
              <a:lnSpc>
                <a:spcPct val="140000"/>
              </a:lnSpc>
              <a:buClr>
                <a:srgbClr val="C3B2A7"/>
              </a:buClr>
            </a:pPr>
            <a:endParaRPr lang="en-US" sz="1800" dirty="0"/>
          </a:p>
          <a:p>
            <a:pPr>
              <a:lnSpc>
                <a:spcPct val="140000"/>
              </a:lnSpc>
              <a:buClr>
                <a:srgbClr val="C3B2A7"/>
              </a:buClr>
            </a:pPr>
            <a:r>
              <a:rPr lang="en-US" sz="1800" dirty="0"/>
              <a:t>Do you think much has changed? </a:t>
            </a:r>
          </a:p>
          <a:p>
            <a:pPr>
              <a:lnSpc>
                <a:spcPct val="140000"/>
              </a:lnSpc>
              <a:buClr>
                <a:srgbClr val="C3B2A7"/>
              </a:buClr>
            </a:pPr>
            <a:endParaRPr lang="en-US" sz="1400"/>
          </a:p>
        </p:txBody>
      </p:sp>
      <p:grpSp>
        <p:nvGrpSpPr>
          <p:cNvPr id="8" name="Group 12">
            <a:extLst>
              <a:ext uri="{FF2B5EF4-FFF2-40B4-BE49-F238E27FC236}">
                <a16:creationId xmlns:a16="http://schemas.microsoft.com/office/drawing/2014/main" id="{6A85DAAA-4828-42AD-A20E-A69A6FAE0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227" y="5957752"/>
            <a:ext cx="12157773" cy="494218"/>
            <a:chOff x="18956" y="5952517"/>
            <a:chExt cx="12157773" cy="494218"/>
          </a:xfrm>
          <a:solidFill>
            <a:schemeClr val="bg1"/>
          </a:solidFill>
        </p:grpSpPr>
        <p:sp>
          <p:nvSpPr>
            <p:cNvPr id="14" name="Freeform 10">
              <a:extLst>
                <a:ext uri="{FF2B5EF4-FFF2-40B4-BE49-F238E27FC236}">
                  <a16:creationId xmlns:a16="http://schemas.microsoft.com/office/drawing/2014/main" id="{86125428-75F9-4763-8991-C4DB8FE98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15">
              <a:extLst>
                <a:ext uri="{FF2B5EF4-FFF2-40B4-BE49-F238E27FC236}">
                  <a16:creationId xmlns:a16="http://schemas.microsoft.com/office/drawing/2014/main" id="{9E1AD4BA-5029-4887-8216-F6DBBD1847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8">
              <a:extLst>
                <a:ext uri="{FF2B5EF4-FFF2-40B4-BE49-F238E27FC236}">
                  <a16:creationId xmlns:a16="http://schemas.microsoft.com/office/drawing/2014/main" id="{D298128E-C3E3-4CCC-BB18-D6B218181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
              <a:extLst>
                <a:ext uri="{FF2B5EF4-FFF2-40B4-BE49-F238E27FC236}">
                  <a16:creationId xmlns:a16="http://schemas.microsoft.com/office/drawing/2014/main" id="{956527CE-4CB1-4E46-88D3-E6EA2D5AA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8">
              <a:extLst>
                <a:ext uri="{FF2B5EF4-FFF2-40B4-BE49-F238E27FC236}">
                  <a16:creationId xmlns:a16="http://schemas.microsoft.com/office/drawing/2014/main" id="{2F104828-FA58-4B02-A34E-13A1A0432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9">
              <a:extLst>
                <a:ext uri="{FF2B5EF4-FFF2-40B4-BE49-F238E27FC236}">
                  <a16:creationId xmlns:a16="http://schemas.microsoft.com/office/drawing/2014/main" id="{C98AF37C-592A-4D0D-BF25-AD71B60E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0">
              <a:extLst>
                <a:ext uri="{FF2B5EF4-FFF2-40B4-BE49-F238E27FC236}">
                  <a16:creationId xmlns:a16="http://schemas.microsoft.com/office/drawing/2014/main" id="{621CF2DF-4BAB-47CB-AAF4-6135062AF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
              <a:extLst>
                <a:ext uri="{FF2B5EF4-FFF2-40B4-BE49-F238E27FC236}">
                  <a16:creationId xmlns:a16="http://schemas.microsoft.com/office/drawing/2014/main" id="{C93B96AD-0A31-4B64-8B0D-EC289A7A7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26">
              <a:extLst>
                <a:ext uri="{FF2B5EF4-FFF2-40B4-BE49-F238E27FC236}">
                  <a16:creationId xmlns:a16="http://schemas.microsoft.com/office/drawing/2014/main" id="{CA95A85E-F6C9-4D5B-9AC2-41D2481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7">
              <a:extLst>
                <a:ext uri="{FF2B5EF4-FFF2-40B4-BE49-F238E27FC236}">
                  <a16:creationId xmlns:a16="http://schemas.microsoft.com/office/drawing/2014/main" id="{5107E4DA-C368-437F-913A-9CF3CB012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8">
              <a:extLst>
                <a:ext uri="{FF2B5EF4-FFF2-40B4-BE49-F238E27FC236}">
                  <a16:creationId xmlns:a16="http://schemas.microsoft.com/office/drawing/2014/main" id="{7631DFDA-A9E9-4E35-A064-EBA077801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30">
              <a:extLst>
                <a:ext uri="{FF2B5EF4-FFF2-40B4-BE49-F238E27FC236}">
                  <a16:creationId xmlns:a16="http://schemas.microsoft.com/office/drawing/2014/main" id="{3A2C443F-B764-46C1-857F-F5A4DF30A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43">
              <a:extLst>
                <a:ext uri="{FF2B5EF4-FFF2-40B4-BE49-F238E27FC236}">
                  <a16:creationId xmlns:a16="http://schemas.microsoft.com/office/drawing/2014/main" id="{B9FC3628-7B29-4D88-B5ED-ACAF87A9B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51">
              <a:extLst>
                <a:ext uri="{FF2B5EF4-FFF2-40B4-BE49-F238E27FC236}">
                  <a16:creationId xmlns:a16="http://schemas.microsoft.com/office/drawing/2014/main" id="{B65279C5-A429-464B-8FBE-424240585B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52">
              <a:extLst>
                <a:ext uri="{FF2B5EF4-FFF2-40B4-BE49-F238E27FC236}">
                  <a16:creationId xmlns:a16="http://schemas.microsoft.com/office/drawing/2014/main" id="{5CB98B82-2322-4900-8F24-C8DC1D1F56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53">
              <a:extLst>
                <a:ext uri="{FF2B5EF4-FFF2-40B4-BE49-F238E27FC236}">
                  <a16:creationId xmlns:a16="http://schemas.microsoft.com/office/drawing/2014/main" id="{B1A93CE9-77F5-4C0B-BA0F-4B3A32EE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54">
              <a:extLst>
                <a:ext uri="{FF2B5EF4-FFF2-40B4-BE49-F238E27FC236}">
                  <a16:creationId xmlns:a16="http://schemas.microsoft.com/office/drawing/2014/main" id="{2EE13B5A-5B73-46E3-934F-61F0D824E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55">
              <a:extLst>
                <a:ext uri="{FF2B5EF4-FFF2-40B4-BE49-F238E27FC236}">
                  <a16:creationId xmlns:a16="http://schemas.microsoft.com/office/drawing/2014/main" id="{65A30821-4992-48D3-B4A0-913C045B4F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56">
              <a:extLst>
                <a:ext uri="{FF2B5EF4-FFF2-40B4-BE49-F238E27FC236}">
                  <a16:creationId xmlns:a16="http://schemas.microsoft.com/office/drawing/2014/main" id="{CF285E5E-EB87-467D-B538-925CAB8A8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57">
              <a:extLst>
                <a:ext uri="{FF2B5EF4-FFF2-40B4-BE49-F238E27FC236}">
                  <a16:creationId xmlns:a16="http://schemas.microsoft.com/office/drawing/2014/main" id="{22F0F1DE-7C3C-40A4-B14B-B0FD67EC67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9">
              <a:extLst>
                <a:ext uri="{FF2B5EF4-FFF2-40B4-BE49-F238E27FC236}">
                  <a16:creationId xmlns:a16="http://schemas.microsoft.com/office/drawing/2014/main" id="{DDF56D11-18A1-4D3F-862A-884643EC8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60">
              <a:extLst>
                <a:ext uri="{FF2B5EF4-FFF2-40B4-BE49-F238E27FC236}">
                  <a16:creationId xmlns:a16="http://schemas.microsoft.com/office/drawing/2014/main" id="{E6BD0431-79C0-4578-9C4E-753DE0746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61">
              <a:extLst>
                <a:ext uri="{FF2B5EF4-FFF2-40B4-BE49-F238E27FC236}">
                  <a16:creationId xmlns:a16="http://schemas.microsoft.com/office/drawing/2014/main" id="{A1B85F64-F9B0-48F1-9C28-10E600AAA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
              <a:extLst>
                <a:ext uri="{FF2B5EF4-FFF2-40B4-BE49-F238E27FC236}">
                  <a16:creationId xmlns:a16="http://schemas.microsoft.com/office/drawing/2014/main" id="{103E3F91-5963-48B3-BA45-F313552CB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6">
              <a:extLst>
                <a:ext uri="{FF2B5EF4-FFF2-40B4-BE49-F238E27FC236}">
                  <a16:creationId xmlns:a16="http://schemas.microsoft.com/office/drawing/2014/main" id="{94FBFE70-FA74-4065-8632-647B4E651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7">
              <a:extLst>
                <a:ext uri="{FF2B5EF4-FFF2-40B4-BE49-F238E27FC236}">
                  <a16:creationId xmlns:a16="http://schemas.microsoft.com/office/drawing/2014/main" id="{15137EC8-5D22-45AF-8136-75A336C1A2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a:extLst>
                <a:ext uri="{FF2B5EF4-FFF2-40B4-BE49-F238E27FC236}">
                  <a16:creationId xmlns:a16="http://schemas.microsoft.com/office/drawing/2014/main" id="{01585780-AC17-48DF-B491-DD8DEAD9B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a:extLst>
                <a:ext uri="{FF2B5EF4-FFF2-40B4-BE49-F238E27FC236}">
                  <a16:creationId xmlns:a16="http://schemas.microsoft.com/office/drawing/2014/main" id="{39F55FA8-015C-409E-9701-83B93BE9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a:extLst>
                <a:ext uri="{FF2B5EF4-FFF2-40B4-BE49-F238E27FC236}">
                  <a16:creationId xmlns:a16="http://schemas.microsoft.com/office/drawing/2014/main" id="{95F44756-BFD5-473B-9B3A-64914D54D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a:extLst>
                <a:ext uri="{FF2B5EF4-FFF2-40B4-BE49-F238E27FC236}">
                  <a16:creationId xmlns:a16="http://schemas.microsoft.com/office/drawing/2014/main" id="{0063CF19-BA29-4737-9216-0FC182C64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a:extLst>
                <a:ext uri="{FF2B5EF4-FFF2-40B4-BE49-F238E27FC236}">
                  <a16:creationId xmlns:a16="http://schemas.microsoft.com/office/drawing/2014/main" id="{077D7D6B-E211-4C39-9DDB-943283A06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a:extLst>
                <a:ext uri="{FF2B5EF4-FFF2-40B4-BE49-F238E27FC236}">
                  <a16:creationId xmlns:a16="http://schemas.microsoft.com/office/drawing/2014/main" id="{CFCAA2B7-2668-424D-A0C2-EB30C9C22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6">
              <a:extLst>
                <a:ext uri="{FF2B5EF4-FFF2-40B4-BE49-F238E27FC236}">
                  <a16:creationId xmlns:a16="http://schemas.microsoft.com/office/drawing/2014/main" id="{96C40903-DA8C-4282-8406-3259823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7">
              <a:extLst>
                <a:ext uri="{FF2B5EF4-FFF2-40B4-BE49-F238E27FC236}">
                  <a16:creationId xmlns:a16="http://schemas.microsoft.com/office/drawing/2014/main" id="{61FE12E2-C467-400F-89BA-1BEA883D1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21">
              <a:extLst>
                <a:ext uri="{FF2B5EF4-FFF2-40B4-BE49-F238E27FC236}">
                  <a16:creationId xmlns:a16="http://schemas.microsoft.com/office/drawing/2014/main" id="{1EAD90ED-90A2-46B9-8DA7-A6E2BAD67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25">
              <a:extLst>
                <a:ext uri="{FF2B5EF4-FFF2-40B4-BE49-F238E27FC236}">
                  <a16:creationId xmlns:a16="http://schemas.microsoft.com/office/drawing/2014/main" id="{8C82FE95-B66A-4645-B823-B52372EB4E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29">
              <a:extLst>
                <a:ext uri="{FF2B5EF4-FFF2-40B4-BE49-F238E27FC236}">
                  <a16:creationId xmlns:a16="http://schemas.microsoft.com/office/drawing/2014/main" id="{2C686BAA-83C2-43D2-93B6-E8220C957E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31">
              <a:extLst>
                <a:ext uri="{FF2B5EF4-FFF2-40B4-BE49-F238E27FC236}">
                  <a16:creationId xmlns:a16="http://schemas.microsoft.com/office/drawing/2014/main" id="{67ECE7FD-6A12-44C9-8D33-E42CFA139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32">
              <a:extLst>
                <a:ext uri="{FF2B5EF4-FFF2-40B4-BE49-F238E27FC236}">
                  <a16:creationId xmlns:a16="http://schemas.microsoft.com/office/drawing/2014/main" id="{4437F430-2DE6-4610-8B80-B84F269D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33">
              <a:extLst>
                <a:ext uri="{FF2B5EF4-FFF2-40B4-BE49-F238E27FC236}">
                  <a16:creationId xmlns:a16="http://schemas.microsoft.com/office/drawing/2014/main" id="{0E1CF099-A0A1-4D01-A1C9-FC75D2A2BA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34">
              <a:extLst>
                <a:ext uri="{FF2B5EF4-FFF2-40B4-BE49-F238E27FC236}">
                  <a16:creationId xmlns:a16="http://schemas.microsoft.com/office/drawing/2014/main" id="{446366B3-8C6B-4FBB-993F-F1436B59D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35">
              <a:extLst>
                <a:ext uri="{FF2B5EF4-FFF2-40B4-BE49-F238E27FC236}">
                  <a16:creationId xmlns:a16="http://schemas.microsoft.com/office/drawing/2014/main" id="{116E6478-E2D6-4541-A390-90B0C7867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36">
              <a:extLst>
                <a:ext uri="{FF2B5EF4-FFF2-40B4-BE49-F238E27FC236}">
                  <a16:creationId xmlns:a16="http://schemas.microsoft.com/office/drawing/2014/main" id="{4455EFAC-5886-4232-B90E-DFFB40290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37">
              <a:extLst>
                <a:ext uri="{FF2B5EF4-FFF2-40B4-BE49-F238E27FC236}">
                  <a16:creationId xmlns:a16="http://schemas.microsoft.com/office/drawing/2014/main" id="{41B484DB-32F6-47BF-AD29-498D8C418D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38">
              <a:extLst>
                <a:ext uri="{FF2B5EF4-FFF2-40B4-BE49-F238E27FC236}">
                  <a16:creationId xmlns:a16="http://schemas.microsoft.com/office/drawing/2014/main" id="{A8D2C598-CBD1-4878-AE03-DB6C604EB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39">
              <a:extLst>
                <a:ext uri="{FF2B5EF4-FFF2-40B4-BE49-F238E27FC236}">
                  <a16:creationId xmlns:a16="http://schemas.microsoft.com/office/drawing/2014/main" id="{7DA864B2-C1CD-4944-BC87-E6C353C17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40">
              <a:extLst>
                <a:ext uri="{FF2B5EF4-FFF2-40B4-BE49-F238E27FC236}">
                  <a16:creationId xmlns:a16="http://schemas.microsoft.com/office/drawing/2014/main" id="{2DB859CF-A6B4-4B69-9AF2-10EFCC6A8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41">
              <a:extLst>
                <a:ext uri="{FF2B5EF4-FFF2-40B4-BE49-F238E27FC236}">
                  <a16:creationId xmlns:a16="http://schemas.microsoft.com/office/drawing/2014/main" id="{11B87B98-350C-4B22-BAA1-BC214CBFF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42">
              <a:extLst>
                <a:ext uri="{FF2B5EF4-FFF2-40B4-BE49-F238E27FC236}">
                  <a16:creationId xmlns:a16="http://schemas.microsoft.com/office/drawing/2014/main" id="{F13ABE7D-3892-4859-BAD4-4FC4D055A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44">
              <a:extLst>
                <a:ext uri="{FF2B5EF4-FFF2-40B4-BE49-F238E27FC236}">
                  <a16:creationId xmlns:a16="http://schemas.microsoft.com/office/drawing/2014/main" id="{C7F1722E-1384-418B-9A3E-B70006800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45">
              <a:extLst>
                <a:ext uri="{FF2B5EF4-FFF2-40B4-BE49-F238E27FC236}">
                  <a16:creationId xmlns:a16="http://schemas.microsoft.com/office/drawing/2014/main" id="{0BF35D49-BCAE-4D89-8EDD-99FCEF744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46">
              <a:extLst>
                <a:ext uri="{FF2B5EF4-FFF2-40B4-BE49-F238E27FC236}">
                  <a16:creationId xmlns:a16="http://schemas.microsoft.com/office/drawing/2014/main" id="{4CF2F99A-EE20-47B9-80F1-D6E87D6D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47">
              <a:extLst>
                <a:ext uri="{FF2B5EF4-FFF2-40B4-BE49-F238E27FC236}">
                  <a16:creationId xmlns:a16="http://schemas.microsoft.com/office/drawing/2014/main" id="{8B1A7952-C836-4490-8C6C-CE9C0C0F6D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48">
              <a:extLst>
                <a:ext uri="{FF2B5EF4-FFF2-40B4-BE49-F238E27FC236}">
                  <a16:creationId xmlns:a16="http://schemas.microsoft.com/office/drawing/2014/main" id="{B1568D66-89FA-4FA8-A6E3-AF31D8A0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49">
              <a:extLst>
                <a:ext uri="{FF2B5EF4-FFF2-40B4-BE49-F238E27FC236}">
                  <a16:creationId xmlns:a16="http://schemas.microsoft.com/office/drawing/2014/main" id="{6EF88740-92FD-4894-8D28-13C92904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8">
              <a:extLst>
                <a:ext uri="{FF2B5EF4-FFF2-40B4-BE49-F238E27FC236}">
                  <a16:creationId xmlns:a16="http://schemas.microsoft.com/office/drawing/2014/main" id="{F9264025-3D66-45E5-B15B-1F9993E99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06">
              <a:extLst>
                <a:ext uri="{FF2B5EF4-FFF2-40B4-BE49-F238E27FC236}">
                  <a16:creationId xmlns:a16="http://schemas.microsoft.com/office/drawing/2014/main" id="{A17599C9-357B-44B4-B6FC-08C4758CF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9">
              <a:extLst>
                <a:ext uri="{FF2B5EF4-FFF2-40B4-BE49-F238E27FC236}">
                  <a16:creationId xmlns:a16="http://schemas.microsoft.com/office/drawing/2014/main" id="{AC8D8289-19C2-490A-8000-DD80A8BA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0">
              <a:extLst>
                <a:ext uri="{FF2B5EF4-FFF2-40B4-BE49-F238E27FC236}">
                  <a16:creationId xmlns:a16="http://schemas.microsoft.com/office/drawing/2014/main" id="{A9F1237F-83C7-4840-998E-379DF420E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6">
              <a:extLst>
                <a:ext uri="{FF2B5EF4-FFF2-40B4-BE49-F238E27FC236}">
                  <a16:creationId xmlns:a16="http://schemas.microsoft.com/office/drawing/2014/main" id="{78C598F8-6845-4321-8B12-8F55D5C5A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7">
              <a:extLst>
                <a:ext uri="{FF2B5EF4-FFF2-40B4-BE49-F238E27FC236}">
                  <a16:creationId xmlns:a16="http://schemas.microsoft.com/office/drawing/2014/main" id="{85D84B4A-5F95-4F29-BE14-8D29A0B4CD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8">
              <a:extLst>
                <a:ext uri="{FF2B5EF4-FFF2-40B4-BE49-F238E27FC236}">
                  <a16:creationId xmlns:a16="http://schemas.microsoft.com/office/drawing/2014/main" id="{6408C2B3-D126-4B4A-8BA3-FF1863CD7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55">
              <a:extLst>
                <a:ext uri="{FF2B5EF4-FFF2-40B4-BE49-F238E27FC236}">
                  <a16:creationId xmlns:a16="http://schemas.microsoft.com/office/drawing/2014/main" id="{CAE0FD91-0F5A-4A8C-9310-8DB3A5FA4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56">
              <a:extLst>
                <a:ext uri="{FF2B5EF4-FFF2-40B4-BE49-F238E27FC236}">
                  <a16:creationId xmlns:a16="http://schemas.microsoft.com/office/drawing/2014/main" id="{1B9D762E-D50F-4A47-B703-232ED88670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57">
              <a:extLst>
                <a:ext uri="{FF2B5EF4-FFF2-40B4-BE49-F238E27FC236}">
                  <a16:creationId xmlns:a16="http://schemas.microsoft.com/office/drawing/2014/main" id="{8DA09E23-CA61-495A-A7F8-4B3DFDF2A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60">
              <a:extLst>
                <a:ext uri="{FF2B5EF4-FFF2-40B4-BE49-F238E27FC236}">
                  <a16:creationId xmlns:a16="http://schemas.microsoft.com/office/drawing/2014/main" id="{D36CA6B3-3A46-4CB5-8C91-886B84071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61">
              <a:extLst>
                <a:ext uri="{FF2B5EF4-FFF2-40B4-BE49-F238E27FC236}">
                  <a16:creationId xmlns:a16="http://schemas.microsoft.com/office/drawing/2014/main" id="{D5E51DA2-6B7C-485B-8725-9A408029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
              <a:extLst>
                <a:ext uri="{FF2B5EF4-FFF2-40B4-BE49-F238E27FC236}">
                  <a16:creationId xmlns:a16="http://schemas.microsoft.com/office/drawing/2014/main" id="{15FEF067-D07A-40E3-96D2-34E7450C1F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6">
              <a:extLst>
                <a:ext uri="{FF2B5EF4-FFF2-40B4-BE49-F238E27FC236}">
                  <a16:creationId xmlns:a16="http://schemas.microsoft.com/office/drawing/2014/main" id="{DFF84AAD-85F3-4027-BEF7-5AFCC59DC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7">
              <a:extLst>
                <a:ext uri="{FF2B5EF4-FFF2-40B4-BE49-F238E27FC236}">
                  <a16:creationId xmlns:a16="http://schemas.microsoft.com/office/drawing/2014/main" id="{9748C3EE-BBA1-45C3-AA60-D44ABDC7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8">
              <a:extLst>
                <a:ext uri="{FF2B5EF4-FFF2-40B4-BE49-F238E27FC236}">
                  <a16:creationId xmlns:a16="http://schemas.microsoft.com/office/drawing/2014/main" id="{C4E544EA-9A31-4B4E-A587-2AE025092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9">
              <a:extLst>
                <a:ext uri="{FF2B5EF4-FFF2-40B4-BE49-F238E27FC236}">
                  <a16:creationId xmlns:a16="http://schemas.microsoft.com/office/drawing/2014/main" id="{8F48C13C-B234-4A28-8664-11FAE3763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1">
              <a:extLst>
                <a:ext uri="{FF2B5EF4-FFF2-40B4-BE49-F238E27FC236}">
                  <a16:creationId xmlns:a16="http://schemas.microsoft.com/office/drawing/2014/main" id="{E43446F2-1DE7-4C87-8691-324C7B2AB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2">
              <a:extLst>
                <a:ext uri="{FF2B5EF4-FFF2-40B4-BE49-F238E27FC236}">
                  <a16:creationId xmlns:a16="http://schemas.microsoft.com/office/drawing/2014/main" id="{91DE0BBB-6755-4F68-822C-318F733D1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13">
              <a:extLst>
                <a:ext uri="{FF2B5EF4-FFF2-40B4-BE49-F238E27FC236}">
                  <a16:creationId xmlns:a16="http://schemas.microsoft.com/office/drawing/2014/main" id="{A5F42373-85EE-4ADF-8DCE-2754ED3B5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4">
              <a:extLst>
                <a:ext uri="{FF2B5EF4-FFF2-40B4-BE49-F238E27FC236}">
                  <a16:creationId xmlns:a16="http://schemas.microsoft.com/office/drawing/2014/main" id="{E82C5A3F-4FC6-4883-AD2B-37F1BBF76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6">
              <a:extLst>
                <a:ext uri="{FF2B5EF4-FFF2-40B4-BE49-F238E27FC236}">
                  <a16:creationId xmlns:a16="http://schemas.microsoft.com/office/drawing/2014/main" id="{35242FF5-19F5-45E5-919A-C145DC64A9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7">
              <a:extLst>
                <a:ext uri="{FF2B5EF4-FFF2-40B4-BE49-F238E27FC236}">
                  <a16:creationId xmlns:a16="http://schemas.microsoft.com/office/drawing/2014/main" id="{88AAE6CF-F026-41C1-B9AD-BC2E232C5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1">
              <a:extLst>
                <a:ext uri="{FF2B5EF4-FFF2-40B4-BE49-F238E27FC236}">
                  <a16:creationId xmlns:a16="http://schemas.microsoft.com/office/drawing/2014/main" id="{5C701404-4DB7-4F3A-8549-9544B9C66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5">
              <a:extLst>
                <a:ext uri="{FF2B5EF4-FFF2-40B4-BE49-F238E27FC236}">
                  <a16:creationId xmlns:a16="http://schemas.microsoft.com/office/drawing/2014/main" id="{369618DE-CF63-4E1F-AB56-8A640FD7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29">
              <a:extLst>
                <a:ext uri="{FF2B5EF4-FFF2-40B4-BE49-F238E27FC236}">
                  <a16:creationId xmlns:a16="http://schemas.microsoft.com/office/drawing/2014/main" id="{3D1A099C-4FDA-4F79-B077-C0F6C64778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31">
              <a:extLst>
                <a:ext uri="{FF2B5EF4-FFF2-40B4-BE49-F238E27FC236}">
                  <a16:creationId xmlns:a16="http://schemas.microsoft.com/office/drawing/2014/main" id="{663890DF-B74A-467D-A63B-CB65CC98B4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32">
              <a:extLst>
                <a:ext uri="{FF2B5EF4-FFF2-40B4-BE49-F238E27FC236}">
                  <a16:creationId xmlns:a16="http://schemas.microsoft.com/office/drawing/2014/main" id="{8C343114-BF88-426E-953D-A70972F87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33">
              <a:extLst>
                <a:ext uri="{FF2B5EF4-FFF2-40B4-BE49-F238E27FC236}">
                  <a16:creationId xmlns:a16="http://schemas.microsoft.com/office/drawing/2014/main" id="{922DA709-3EF5-45DB-BAE3-B23CAA35D9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34">
              <a:extLst>
                <a:ext uri="{FF2B5EF4-FFF2-40B4-BE49-F238E27FC236}">
                  <a16:creationId xmlns:a16="http://schemas.microsoft.com/office/drawing/2014/main" id="{E794F4BF-0BF2-4D4B-95B3-B96E58491D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35">
              <a:extLst>
                <a:ext uri="{FF2B5EF4-FFF2-40B4-BE49-F238E27FC236}">
                  <a16:creationId xmlns:a16="http://schemas.microsoft.com/office/drawing/2014/main" id="{1972B148-4231-4FCD-9B14-7A4189089F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36">
              <a:extLst>
                <a:ext uri="{FF2B5EF4-FFF2-40B4-BE49-F238E27FC236}">
                  <a16:creationId xmlns:a16="http://schemas.microsoft.com/office/drawing/2014/main" id="{14348403-DF91-4DC6-90A9-D7EC727B8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37">
              <a:extLst>
                <a:ext uri="{FF2B5EF4-FFF2-40B4-BE49-F238E27FC236}">
                  <a16:creationId xmlns:a16="http://schemas.microsoft.com/office/drawing/2014/main" id="{1052674E-35FA-4825-AC07-A3914AD9D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38">
              <a:extLst>
                <a:ext uri="{FF2B5EF4-FFF2-40B4-BE49-F238E27FC236}">
                  <a16:creationId xmlns:a16="http://schemas.microsoft.com/office/drawing/2014/main" id="{4042608B-8386-48C8-A1A3-DBE6F468CE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39">
              <a:extLst>
                <a:ext uri="{FF2B5EF4-FFF2-40B4-BE49-F238E27FC236}">
                  <a16:creationId xmlns:a16="http://schemas.microsoft.com/office/drawing/2014/main" id="{9A5D8987-000C-4B99-BBAF-A23EC6FF5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40">
              <a:extLst>
                <a:ext uri="{FF2B5EF4-FFF2-40B4-BE49-F238E27FC236}">
                  <a16:creationId xmlns:a16="http://schemas.microsoft.com/office/drawing/2014/main" id="{0E405B19-5658-4E03-9404-0C565679E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41">
              <a:extLst>
                <a:ext uri="{FF2B5EF4-FFF2-40B4-BE49-F238E27FC236}">
                  <a16:creationId xmlns:a16="http://schemas.microsoft.com/office/drawing/2014/main" id="{DC674228-5A9C-4E88-9835-78995E56D0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42">
              <a:extLst>
                <a:ext uri="{FF2B5EF4-FFF2-40B4-BE49-F238E27FC236}">
                  <a16:creationId xmlns:a16="http://schemas.microsoft.com/office/drawing/2014/main" id="{1AB27427-2183-4323-8F13-E775766EDA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44">
              <a:extLst>
                <a:ext uri="{FF2B5EF4-FFF2-40B4-BE49-F238E27FC236}">
                  <a16:creationId xmlns:a16="http://schemas.microsoft.com/office/drawing/2014/main" id="{738ACA27-BAD8-4E7C-8411-7C0FE40F71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45">
              <a:extLst>
                <a:ext uri="{FF2B5EF4-FFF2-40B4-BE49-F238E27FC236}">
                  <a16:creationId xmlns:a16="http://schemas.microsoft.com/office/drawing/2014/main" id="{BD029C16-6777-4580-80FD-2A7A6900E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46">
              <a:extLst>
                <a:ext uri="{FF2B5EF4-FFF2-40B4-BE49-F238E27FC236}">
                  <a16:creationId xmlns:a16="http://schemas.microsoft.com/office/drawing/2014/main" id="{6941DAEC-FBE5-445C-B9B1-B3DD8F221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47">
              <a:extLst>
                <a:ext uri="{FF2B5EF4-FFF2-40B4-BE49-F238E27FC236}">
                  <a16:creationId xmlns:a16="http://schemas.microsoft.com/office/drawing/2014/main" id="{FD3CD6BC-3643-43CC-8373-F1F7A6EF7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48">
              <a:extLst>
                <a:ext uri="{FF2B5EF4-FFF2-40B4-BE49-F238E27FC236}">
                  <a16:creationId xmlns:a16="http://schemas.microsoft.com/office/drawing/2014/main" id="{93AF9725-32E4-404B-83DF-668B872932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49">
              <a:extLst>
                <a:ext uri="{FF2B5EF4-FFF2-40B4-BE49-F238E27FC236}">
                  <a16:creationId xmlns:a16="http://schemas.microsoft.com/office/drawing/2014/main" id="{5D84519B-BB5A-427B-B663-69DAB9736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17280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2A82D1-B994-4E61-85AD-012AFF683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49ED1-AC09-4CA4-829B-87F834695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7D71D-527B-4553-AA0C-F88847969DF3}"/>
              </a:ext>
            </a:extLst>
          </p:cNvPr>
          <p:cNvSpPr>
            <a:spLocks noGrp="1"/>
          </p:cNvSpPr>
          <p:nvPr>
            <p:ph type="title"/>
          </p:nvPr>
        </p:nvSpPr>
        <p:spPr>
          <a:xfrm>
            <a:off x="1073811" y="498507"/>
            <a:ext cx="6357185" cy="1372823"/>
          </a:xfrm>
        </p:spPr>
        <p:txBody>
          <a:bodyPr>
            <a:normAutofit/>
          </a:bodyPr>
          <a:lstStyle/>
          <a:p>
            <a:r>
              <a:rPr lang="en-US" dirty="0"/>
              <a:t>Civil Rights Activist</a:t>
            </a:r>
          </a:p>
        </p:txBody>
      </p:sp>
      <p:sp>
        <p:nvSpPr>
          <p:cNvPr id="3" name="Content Placeholder 2">
            <a:extLst>
              <a:ext uri="{FF2B5EF4-FFF2-40B4-BE49-F238E27FC236}">
                <a16:creationId xmlns:a16="http://schemas.microsoft.com/office/drawing/2014/main" id="{BADB8879-7067-4C55-8F9F-2792D5A6F3CF}"/>
              </a:ext>
            </a:extLst>
          </p:cNvPr>
          <p:cNvSpPr>
            <a:spLocks noGrp="1"/>
          </p:cNvSpPr>
          <p:nvPr>
            <p:ph idx="1"/>
          </p:nvPr>
        </p:nvSpPr>
        <p:spPr>
          <a:xfrm>
            <a:off x="1073812" y="1871330"/>
            <a:ext cx="6373848" cy="4110370"/>
          </a:xfrm>
        </p:spPr>
        <p:txBody>
          <a:bodyPr vert="horz" lIns="91440" tIns="45720" rIns="91440" bIns="45720" rtlCol="0">
            <a:normAutofit/>
          </a:bodyPr>
          <a:lstStyle/>
          <a:p>
            <a:pPr>
              <a:lnSpc>
                <a:spcPct val="140000"/>
              </a:lnSpc>
            </a:pPr>
            <a:r>
              <a:rPr lang="en-US" sz="1700"/>
              <a:t>Pauli became active in the Civil Rights Movement in 1938. </a:t>
            </a:r>
          </a:p>
          <a:p>
            <a:pPr>
              <a:lnSpc>
                <a:spcPct val="140000"/>
              </a:lnSpc>
              <a:buClr>
                <a:srgbClr val="C3B2A7"/>
              </a:buClr>
            </a:pPr>
            <a:r>
              <a:rPr lang="en-US" sz="1700"/>
              <a:t>Pauli took on the all-white University of North Carolina, participated in the work to end segregation on public transport, as well as issues of equal opportunity employment.  </a:t>
            </a:r>
          </a:p>
          <a:p>
            <a:pPr>
              <a:lnSpc>
                <a:spcPct val="140000"/>
              </a:lnSpc>
              <a:buClr>
                <a:srgbClr val="C3B2A7"/>
              </a:buClr>
            </a:pPr>
            <a:r>
              <a:rPr lang="en-US" sz="1700"/>
              <a:t>Through her activism, Pauli gained the trust and friendship of Eleanor Roosevelt, Thurgood Marshall, Martin Luther King Jr., and worked with organizations such as the NAACP, the National Organization for Women, the Fellowship of Reconciliation and the Congress of Racial Equality. </a:t>
            </a:r>
          </a:p>
          <a:p>
            <a:pPr>
              <a:lnSpc>
                <a:spcPct val="140000"/>
              </a:lnSpc>
              <a:buClr>
                <a:srgbClr val="C3B2A7"/>
              </a:buClr>
            </a:pPr>
            <a:endParaRPr lang="en-US" sz="1700"/>
          </a:p>
        </p:txBody>
      </p:sp>
      <p:pic>
        <p:nvPicPr>
          <p:cNvPr id="5" name="Picture 5" descr="A group of people posing for a photo&#10;&#10;Description automatically generated">
            <a:extLst>
              <a:ext uri="{FF2B5EF4-FFF2-40B4-BE49-F238E27FC236}">
                <a16:creationId xmlns:a16="http://schemas.microsoft.com/office/drawing/2014/main" id="{B06AFA06-EAC7-455C-8202-26E95FB6325E}"/>
              </a:ext>
            </a:extLst>
          </p:cNvPr>
          <p:cNvPicPr>
            <a:picLocks noChangeAspect="1"/>
          </p:cNvPicPr>
          <p:nvPr/>
        </p:nvPicPr>
        <p:blipFill rotWithShape="1">
          <a:blip r:embed="rId2"/>
          <a:srcRect l="3046" r="1725"/>
          <a:stretch/>
        </p:blipFill>
        <p:spPr>
          <a:xfrm>
            <a:off x="7894839" y="876301"/>
            <a:ext cx="2866407" cy="237790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4" descr="A group of people looking at the camera&#10;&#10;Description automatically generated">
            <a:extLst>
              <a:ext uri="{FF2B5EF4-FFF2-40B4-BE49-F238E27FC236}">
                <a16:creationId xmlns:a16="http://schemas.microsoft.com/office/drawing/2014/main" id="{F0FBAF9A-0FDD-43C5-8395-BE468AEE5510}"/>
              </a:ext>
            </a:extLst>
          </p:cNvPr>
          <p:cNvPicPr>
            <a:picLocks noChangeAspect="1"/>
          </p:cNvPicPr>
          <p:nvPr/>
        </p:nvPicPr>
        <p:blipFill rotWithShape="1">
          <a:blip r:embed="rId3"/>
          <a:srcRect t="7639" b="8639"/>
          <a:stretch/>
        </p:blipFill>
        <p:spPr>
          <a:xfrm>
            <a:off x="7894839" y="3586350"/>
            <a:ext cx="2866407" cy="23998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4" name="Group 13">
            <a:extLst>
              <a:ext uri="{FF2B5EF4-FFF2-40B4-BE49-F238E27FC236}">
                <a16:creationId xmlns:a16="http://schemas.microsoft.com/office/drawing/2014/main" id="{5CC3931A-3803-45A2-8F34-7D58E41384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15" name="Freeform 6">
              <a:extLst>
                <a:ext uri="{FF2B5EF4-FFF2-40B4-BE49-F238E27FC236}">
                  <a16:creationId xmlns:a16="http://schemas.microsoft.com/office/drawing/2014/main" id="{86B9C1C5-FBF2-4052-85BB-E83A6CE74B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B472ED0C-4731-4C49-8422-BD45847689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1B61C679-FD0C-4ECC-92CD-2D830F20A0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7">
              <a:extLst>
                <a:ext uri="{FF2B5EF4-FFF2-40B4-BE49-F238E27FC236}">
                  <a16:creationId xmlns:a16="http://schemas.microsoft.com/office/drawing/2014/main" id="{34B388EC-F83A-402C-BD1E-CB27B23C9C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30">
              <a:extLst>
                <a:ext uri="{FF2B5EF4-FFF2-40B4-BE49-F238E27FC236}">
                  <a16:creationId xmlns:a16="http://schemas.microsoft.com/office/drawing/2014/main" id="{93ACE7E9-49ED-479A-BBD1-3E78B2DAF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3">
              <a:extLst>
                <a:ext uri="{FF2B5EF4-FFF2-40B4-BE49-F238E27FC236}">
                  <a16:creationId xmlns:a16="http://schemas.microsoft.com/office/drawing/2014/main" id="{C02D0299-DA4B-4410-9285-34F6B975C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1">
              <a:extLst>
                <a:ext uri="{FF2B5EF4-FFF2-40B4-BE49-F238E27FC236}">
                  <a16:creationId xmlns:a16="http://schemas.microsoft.com/office/drawing/2014/main" id="{D9CA11F3-BCEA-4DD8-81F6-8DE2C070C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3">
              <a:extLst>
                <a:ext uri="{FF2B5EF4-FFF2-40B4-BE49-F238E27FC236}">
                  <a16:creationId xmlns:a16="http://schemas.microsoft.com/office/drawing/2014/main" id="{4DC91A1C-10F3-4D8C-B5CE-F2BAC45A7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5">
              <a:extLst>
                <a:ext uri="{FF2B5EF4-FFF2-40B4-BE49-F238E27FC236}">
                  <a16:creationId xmlns:a16="http://schemas.microsoft.com/office/drawing/2014/main" id="{79577D94-44E6-40C8-BB55-BE90256BD7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6">
              <a:extLst>
                <a:ext uri="{FF2B5EF4-FFF2-40B4-BE49-F238E27FC236}">
                  <a16:creationId xmlns:a16="http://schemas.microsoft.com/office/drawing/2014/main" id="{BB08E475-A4A1-43A5-A624-DAA068233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7">
              <a:extLst>
                <a:ext uri="{FF2B5EF4-FFF2-40B4-BE49-F238E27FC236}">
                  <a16:creationId xmlns:a16="http://schemas.microsoft.com/office/drawing/2014/main" id="{4AFB7BC3-9C08-4045-AF23-80FEDE8D6E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0">
              <a:extLst>
                <a:ext uri="{FF2B5EF4-FFF2-40B4-BE49-F238E27FC236}">
                  <a16:creationId xmlns:a16="http://schemas.microsoft.com/office/drawing/2014/main" id="{D712A023-0100-4F78-B55A-6AA29BD2C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1">
              <a:extLst>
                <a:ext uri="{FF2B5EF4-FFF2-40B4-BE49-F238E27FC236}">
                  <a16:creationId xmlns:a16="http://schemas.microsoft.com/office/drawing/2014/main" id="{9010BC20-FDFC-4D3B-89A9-3287F203E5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9">
              <a:extLst>
                <a:ext uri="{FF2B5EF4-FFF2-40B4-BE49-F238E27FC236}">
                  <a16:creationId xmlns:a16="http://schemas.microsoft.com/office/drawing/2014/main" id="{D0FB31B1-D4CF-41EA-AFD9-B1B2959497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0">
              <a:extLst>
                <a:ext uri="{FF2B5EF4-FFF2-40B4-BE49-F238E27FC236}">
                  <a16:creationId xmlns:a16="http://schemas.microsoft.com/office/drawing/2014/main" id="{3ABB229E-6EB3-4D5C-92AD-72CEA9FC5D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1">
              <a:extLst>
                <a:ext uri="{FF2B5EF4-FFF2-40B4-BE49-F238E27FC236}">
                  <a16:creationId xmlns:a16="http://schemas.microsoft.com/office/drawing/2014/main" id="{CC581CF0-DE4A-402F-8D8E-D80A503A7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2">
              <a:extLst>
                <a:ext uri="{FF2B5EF4-FFF2-40B4-BE49-F238E27FC236}">
                  <a16:creationId xmlns:a16="http://schemas.microsoft.com/office/drawing/2014/main" id="{7D4FA742-B818-4C53-BA29-038ECF814C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3">
              <a:extLst>
                <a:ext uri="{FF2B5EF4-FFF2-40B4-BE49-F238E27FC236}">
                  <a16:creationId xmlns:a16="http://schemas.microsoft.com/office/drawing/2014/main" id="{A311090A-5415-4E7F-8893-37A064E2E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9">
              <a:extLst>
                <a:ext uri="{FF2B5EF4-FFF2-40B4-BE49-F238E27FC236}">
                  <a16:creationId xmlns:a16="http://schemas.microsoft.com/office/drawing/2014/main" id="{6CDBB6B3-B18F-45E6-B5D1-1AE01572C1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0">
              <a:extLst>
                <a:ext uri="{FF2B5EF4-FFF2-40B4-BE49-F238E27FC236}">
                  <a16:creationId xmlns:a16="http://schemas.microsoft.com/office/drawing/2014/main" id="{367AC7C3-187D-4961-8D7B-BC694840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5">
              <a:extLst>
                <a:ext uri="{FF2B5EF4-FFF2-40B4-BE49-F238E27FC236}">
                  <a16:creationId xmlns:a16="http://schemas.microsoft.com/office/drawing/2014/main" id="{A3FB4E0B-F573-4082-A6EA-137FA119CF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7">
              <a:extLst>
                <a:ext uri="{FF2B5EF4-FFF2-40B4-BE49-F238E27FC236}">
                  <a16:creationId xmlns:a16="http://schemas.microsoft.com/office/drawing/2014/main" id="{8DC2118C-76AA-4BB7-8269-30E3A04A5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8">
              <a:extLst>
                <a:ext uri="{FF2B5EF4-FFF2-40B4-BE49-F238E27FC236}">
                  <a16:creationId xmlns:a16="http://schemas.microsoft.com/office/drawing/2014/main" id="{632CADFC-6F30-4A58-AE69-58629BFE3C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9">
              <a:extLst>
                <a:ext uri="{FF2B5EF4-FFF2-40B4-BE49-F238E27FC236}">
                  <a16:creationId xmlns:a16="http://schemas.microsoft.com/office/drawing/2014/main" id="{459D3DC9-1CC7-483B-85E6-2AF11D245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1">
              <a:extLst>
                <a:ext uri="{FF2B5EF4-FFF2-40B4-BE49-F238E27FC236}">
                  <a16:creationId xmlns:a16="http://schemas.microsoft.com/office/drawing/2014/main" id="{438AF30A-3204-4EB0-8824-3F75C8D510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12">
              <a:extLst>
                <a:ext uri="{FF2B5EF4-FFF2-40B4-BE49-F238E27FC236}">
                  <a16:creationId xmlns:a16="http://schemas.microsoft.com/office/drawing/2014/main" id="{19CB2A72-5009-4981-8ABF-52C11B833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2">
              <a:extLst>
                <a:ext uri="{FF2B5EF4-FFF2-40B4-BE49-F238E27FC236}">
                  <a16:creationId xmlns:a16="http://schemas.microsoft.com/office/drawing/2014/main" id="{93820B59-3ACA-4953-8C94-02400353A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2">
              <a:extLst>
                <a:ext uri="{FF2B5EF4-FFF2-40B4-BE49-F238E27FC236}">
                  <a16:creationId xmlns:a16="http://schemas.microsoft.com/office/drawing/2014/main" id="{2E3CE16D-45B9-4140-AAEF-71398E34F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3">
              <a:extLst>
                <a:ext uri="{FF2B5EF4-FFF2-40B4-BE49-F238E27FC236}">
                  <a16:creationId xmlns:a16="http://schemas.microsoft.com/office/drawing/2014/main" id="{0A2DE179-C7D4-4367-AB5F-ECD286D0F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4">
              <a:extLst>
                <a:ext uri="{FF2B5EF4-FFF2-40B4-BE49-F238E27FC236}">
                  <a16:creationId xmlns:a16="http://schemas.microsoft.com/office/drawing/2014/main" id="{448DBF3F-4520-45E2-BC45-3AB9AE66E3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5">
              <a:extLst>
                <a:ext uri="{FF2B5EF4-FFF2-40B4-BE49-F238E27FC236}">
                  <a16:creationId xmlns:a16="http://schemas.microsoft.com/office/drawing/2014/main" id="{5D905114-A7C2-4E9C-A308-D641407D52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36">
              <a:extLst>
                <a:ext uri="{FF2B5EF4-FFF2-40B4-BE49-F238E27FC236}">
                  <a16:creationId xmlns:a16="http://schemas.microsoft.com/office/drawing/2014/main" id="{405C6041-3E82-4CA4-AEE0-D9A6741DB9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37">
              <a:extLst>
                <a:ext uri="{FF2B5EF4-FFF2-40B4-BE49-F238E27FC236}">
                  <a16:creationId xmlns:a16="http://schemas.microsoft.com/office/drawing/2014/main" id="{E84844BD-747D-410D-B42F-E866661F8F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8">
              <a:extLst>
                <a:ext uri="{FF2B5EF4-FFF2-40B4-BE49-F238E27FC236}">
                  <a16:creationId xmlns:a16="http://schemas.microsoft.com/office/drawing/2014/main" id="{98C7CA55-BD0B-4683-9828-D773528998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9">
              <a:extLst>
                <a:ext uri="{FF2B5EF4-FFF2-40B4-BE49-F238E27FC236}">
                  <a16:creationId xmlns:a16="http://schemas.microsoft.com/office/drawing/2014/main" id="{568336AF-E64B-4965-95E0-645348D5F9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0">
              <a:extLst>
                <a:ext uri="{FF2B5EF4-FFF2-40B4-BE49-F238E27FC236}">
                  <a16:creationId xmlns:a16="http://schemas.microsoft.com/office/drawing/2014/main" id="{23FBC6FE-886C-4F1E-96F7-92CA83D742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1">
              <a:extLst>
                <a:ext uri="{FF2B5EF4-FFF2-40B4-BE49-F238E27FC236}">
                  <a16:creationId xmlns:a16="http://schemas.microsoft.com/office/drawing/2014/main" id="{B1E898A1-8820-4CB8-93F6-4809BCF89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2">
              <a:extLst>
                <a:ext uri="{FF2B5EF4-FFF2-40B4-BE49-F238E27FC236}">
                  <a16:creationId xmlns:a16="http://schemas.microsoft.com/office/drawing/2014/main" id="{B4CE0389-73B6-45E7-B403-590E77C4BC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72A9F937-2E45-4502-8FAF-2ADAE2D9B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45">
              <a:extLst>
                <a:ext uri="{FF2B5EF4-FFF2-40B4-BE49-F238E27FC236}">
                  <a16:creationId xmlns:a16="http://schemas.microsoft.com/office/drawing/2014/main" id="{35D73C1E-102B-40FA-9AD5-1227990EAC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46">
              <a:extLst>
                <a:ext uri="{FF2B5EF4-FFF2-40B4-BE49-F238E27FC236}">
                  <a16:creationId xmlns:a16="http://schemas.microsoft.com/office/drawing/2014/main" id="{D3A55E7E-37DD-42CA-825F-86AF74D3FB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37150FF6-2C78-44F8-B9A5-A743B1BBD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8">
              <a:extLst>
                <a:ext uri="{FF2B5EF4-FFF2-40B4-BE49-F238E27FC236}">
                  <a16:creationId xmlns:a16="http://schemas.microsoft.com/office/drawing/2014/main" id="{143A575C-43B5-4DD5-B274-6AD5398BA4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9">
              <a:extLst>
                <a:ext uri="{FF2B5EF4-FFF2-40B4-BE49-F238E27FC236}">
                  <a16:creationId xmlns:a16="http://schemas.microsoft.com/office/drawing/2014/main" id="{166FE85D-EE5D-4374-A19A-6389FBEFC5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2">
              <a:extLst>
                <a:ext uri="{FF2B5EF4-FFF2-40B4-BE49-F238E27FC236}">
                  <a16:creationId xmlns:a16="http://schemas.microsoft.com/office/drawing/2014/main" id="{11250D7C-6986-41AD-A260-22FC88F26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3">
              <a:extLst>
                <a:ext uri="{FF2B5EF4-FFF2-40B4-BE49-F238E27FC236}">
                  <a16:creationId xmlns:a16="http://schemas.microsoft.com/office/drawing/2014/main" id="{7435E851-4265-4EBF-AF1A-27E077ACAC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4">
              <a:extLst>
                <a:ext uri="{FF2B5EF4-FFF2-40B4-BE49-F238E27FC236}">
                  <a16:creationId xmlns:a16="http://schemas.microsoft.com/office/drawing/2014/main" id="{D0979778-BC4C-4D59-B12F-6E04841923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65">
              <a:extLst>
                <a:ext uri="{FF2B5EF4-FFF2-40B4-BE49-F238E27FC236}">
                  <a16:creationId xmlns:a16="http://schemas.microsoft.com/office/drawing/2014/main" id="{A29A5800-5EDE-44BB-BF95-A99B7F6F7A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6">
              <a:extLst>
                <a:ext uri="{FF2B5EF4-FFF2-40B4-BE49-F238E27FC236}">
                  <a16:creationId xmlns:a16="http://schemas.microsoft.com/office/drawing/2014/main" id="{F4E300EB-773F-409B-B40E-B4E49FE186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7">
              <a:extLst>
                <a:ext uri="{FF2B5EF4-FFF2-40B4-BE49-F238E27FC236}">
                  <a16:creationId xmlns:a16="http://schemas.microsoft.com/office/drawing/2014/main" id="{33E81DFA-5FD7-4890-9DA4-8D1AA5F332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8">
              <a:extLst>
                <a:ext uri="{FF2B5EF4-FFF2-40B4-BE49-F238E27FC236}">
                  <a16:creationId xmlns:a16="http://schemas.microsoft.com/office/drawing/2014/main" id="{2F4F810D-4B00-40E3-8976-DB5AD73FC0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9">
              <a:extLst>
                <a:ext uri="{FF2B5EF4-FFF2-40B4-BE49-F238E27FC236}">
                  <a16:creationId xmlns:a16="http://schemas.microsoft.com/office/drawing/2014/main" id="{40D9345C-69C6-46E3-986F-ABB6BDC61E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0">
              <a:extLst>
                <a:ext uri="{FF2B5EF4-FFF2-40B4-BE49-F238E27FC236}">
                  <a16:creationId xmlns:a16="http://schemas.microsoft.com/office/drawing/2014/main" id="{8D0B1554-FF6C-4A76-9B23-D19152A03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71">
              <a:extLst>
                <a:ext uri="{FF2B5EF4-FFF2-40B4-BE49-F238E27FC236}">
                  <a16:creationId xmlns:a16="http://schemas.microsoft.com/office/drawing/2014/main" id="{7C41AA3C-9922-4DBB-A54A-4B3B483EF5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72">
              <a:extLst>
                <a:ext uri="{FF2B5EF4-FFF2-40B4-BE49-F238E27FC236}">
                  <a16:creationId xmlns:a16="http://schemas.microsoft.com/office/drawing/2014/main" id="{E6942388-13FD-4734-A02C-8D316A0F54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73">
              <a:extLst>
                <a:ext uri="{FF2B5EF4-FFF2-40B4-BE49-F238E27FC236}">
                  <a16:creationId xmlns:a16="http://schemas.microsoft.com/office/drawing/2014/main" id="{C4F36667-A228-482A-B6D9-970BCA9421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4">
              <a:extLst>
                <a:ext uri="{FF2B5EF4-FFF2-40B4-BE49-F238E27FC236}">
                  <a16:creationId xmlns:a16="http://schemas.microsoft.com/office/drawing/2014/main" id="{6A64225B-7676-4CA0-9F8A-CB5BE7B0D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75">
              <a:extLst>
                <a:ext uri="{FF2B5EF4-FFF2-40B4-BE49-F238E27FC236}">
                  <a16:creationId xmlns:a16="http://schemas.microsoft.com/office/drawing/2014/main" id="{31E50502-8A45-4128-A907-2772F47E6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A3B1ABE6-E4FB-40C0-8413-0A7DE65C8A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85">
              <a:extLst>
                <a:ext uri="{FF2B5EF4-FFF2-40B4-BE49-F238E27FC236}">
                  <a16:creationId xmlns:a16="http://schemas.microsoft.com/office/drawing/2014/main" id="{ED575EE0-364E-4D8A-9CD8-54BC2F125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7">
              <a:extLst>
                <a:ext uri="{FF2B5EF4-FFF2-40B4-BE49-F238E27FC236}">
                  <a16:creationId xmlns:a16="http://schemas.microsoft.com/office/drawing/2014/main" id="{60E30B19-786D-42B2-819D-1B8EFBB98A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8">
              <a:extLst>
                <a:ext uri="{FF2B5EF4-FFF2-40B4-BE49-F238E27FC236}">
                  <a16:creationId xmlns:a16="http://schemas.microsoft.com/office/drawing/2014/main" id="{57F331E9-4A0D-4931-AD22-D3887A07B3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91">
              <a:extLst>
                <a:ext uri="{FF2B5EF4-FFF2-40B4-BE49-F238E27FC236}">
                  <a16:creationId xmlns:a16="http://schemas.microsoft.com/office/drawing/2014/main" id="{278A082B-6303-4F70-9A7E-126F80705A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92">
              <a:extLst>
                <a:ext uri="{FF2B5EF4-FFF2-40B4-BE49-F238E27FC236}">
                  <a16:creationId xmlns:a16="http://schemas.microsoft.com/office/drawing/2014/main" id="{65309BA8-53F6-4218-A806-4C9ED856D0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93">
              <a:extLst>
                <a:ext uri="{FF2B5EF4-FFF2-40B4-BE49-F238E27FC236}">
                  <a16:creationId xmlns:a16="http://schemas.microsoft.com/office/drawing/2014/main" id="{786DFFDA-C2A4-438D-99F9-5B8885CE7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94">
              <a:extLst>
                <a:ext uri="{FF2B5EF4-FFF2-40B4-BE49-F238E27FC236}">
                  <a16:creationId xmlns:a16="http://schemas.microsoft.com/office/drawing/2014/main" id="{6EC4D78C-98C8-4323-9332-C2DE1EEF6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95">
              <a:extLst>
                <a:ext uri="{FF2B5EF4-FFF2-40B4-BE49-F238E27FC236}">
                  <a16:creationId xmlns:a16="http://schemas.microsoft.com/office/drawing/2014/main" id="{A20F825F-95B0-4BBF-AD2C-F7D219E37B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96">
              <a:extLst>
                <a:ext uri="{FF2B5EF4-FFF2-40B4-BE49-F238E27FC236}">
                  <a16:creationId xmlns:a16="http://schemas.microsoft.com/office/drawing/2014/main" id="{4C20E100-8C87-400E-B65D-16A60A356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97">
              <a:extLst>
                <a:ext uri="{FF2B5EF4-FFF2-40B4-BE49-F238E27FC236}">
                  <a16:creationId xmlns:a16="http://schemas.microsoft.com/office/drawing/2014/main" id="{914A0C5A-1B99-4464-85DE-ABFAAD2CED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98">
              <a:extLst>
                <a:ext uri="{FF2B5EF4-FFF2-40B4-BE49-F238E27FC236}">
                  <a16:creationId xmlns:a16="http://schemas.microsoft.com/office/drawing/2014/main" id="{B0BBF549-B3D9-48C5-8706-FF45B0458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99">
              <a:extLst>
                <a:ext uri="{FF2B5EF4-FFF2-40B4-BE49-F238E27FC236}">
                  <a16:creationId xmlns:a16="http://schemas.microsoft.com/office/drawing/2014/main" id="{B2DD6C61-7E94-4BE4-9D9E-0FA10D8E88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00">
              <a:extLst>
                <a:ext uri="{FF2B5EF4-FFF2-40B4-BE49-F238E27FC236}">
                  <a16:creationId xmlns:a16="http://schemas.microsoft.com/office/drawing/2014/main" id="{ECA6EEDB-745E-4208-ACC8-A459D3EAE4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01">
              <a:extLst>
                <a:ext uri="{FF2B5EF4-FFF2-40B4-BE49-F238E27FC236}">
                  <a16:creationId xmlns:a16="http://schemas.microsoft.com/office/drawing/2014/main" id="{44AEA098-C5DD-404E-A822-7B87A4225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2">
              <a:extLst>
                <a:ext uri="{FF2B5EF4-FFF2-40B4-BE49-F238E27FC236}">
                  <a16:creationId xmlns:a16="http://schemas.microsoft.com/office/drawing/2014/main" id="{707D3E1F-78A4-40DE-86F2-273EF4D32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03">
              <a:extLst>
                <a:ext uri="{FF2B5EF4-FFF2-40B4-BE49-F238E27FC236}">
                  <a16:creationId xmlns:a16="http://schemas.microsoft.com/office/drawing/2014/main" id="{E077DB64-F873-4DE5-87B6-12085A725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04">
              <a:extLst>
                <a:ext uri="{FF2B5EF4-FFF2-40B4-BE49-F238E27FC236}">
                  <a16:creationId xmlns:a16="http://schemas.microsoft.com/office/drawing/2014/main" id="{AEFDFE22-B051-4525-AB50-E4FA10665A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13">
              <a:extLst>
                <a:ext uri="{FF2B5EF4-FFF2-40B4-BE49-F238E27FC236}">
                  <a16:creationId xmlns:a16="http://schemas.microsoft.com/office/drawing/2014/main" id="{5769B81C-3242-45A7-B965-856F74A8E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14">
              <a:extLst>
                <a:ext uri="{FF2B5EF4-FFF2-40B4-BE49-F238E27FC236}">
                  <a16:creationId xmlns:a16="http://schemas.microsoft.com/office/drawing/2014/main" id="{36C1A018-B76D-4BAB-BD3A-6E3B7E63E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5">
              <a:extLst>
                <a:ext uri="{FF2B5EF4-FFF2-40B4-BE49-F238E27FC236}">
                  <a16:creationId xmlns:a16="http://schemas.microsoft.com/office/drawing/2014/main" id="{D6DC2850-A9EB-4AC8-8271-AEF9730832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17">
              <a:extLst>
                <a:ext uri="{FF2B5EF4-FFF2-40B4-BE49-F238E27FC236}">
                  <a16:creationId xmlns:a16="http://schemas.microsoft.com/office/drawing/2014/main" id="{68D36009-1E3B-480F-9DDC-594EDDD42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18">
              <a:extLst>
                <a:ext uri="{FF2B5EF4-FFF2-40B4-BE49-F238E27FC236}">
                  <a16:creationId xmlns:a16="http://schemas.microsoft.com/office/drawing/2014/main" id="{07CF597D-64B0-44C8-BA5B-593C7C71D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9">
              <a:extLst>
                <a:ext uri="{FF2B5EF4-FFF2-40B4-BE49-F238E27FC236}">
                  <a16:creationId xmlns:a16="http://schemas.microsoft.com/office/drawing/2014/main" id="{00043898-153A-45BE-9A4F-75207520E1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20">
              <a:extLst>
                <a:ext uri="{FF2B5EF4-FFF2-40B4-BE49-F238E27FC236}">
                  <a16:creationId xmlns:a16="http://schemas.microsoft.com/office/drawing/2014/main" id="{6A2AA270-6750-4ECF-B9D8-039695EB87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21">
              <a:extLst>
                <a:ext uri="{FF2B5EF4-FFF2-40B4-BE49-F238E27FC236}">
                  <a16:creationId xmlns:a16="http://schemas.microsoft.com/office/drawing/2014/main" id="{95623489-7146-4784-BF41-CC18C5C01D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22F8FB2C-0CD7-4F85-9C3A-D0C69138C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55333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D369A-5284-45B1-B107-702483A8B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049DBF-56EA-4E99-99A6-BF4DBE042AB9}"/>
              </a:ext>
            </a:extLst>
          </p:cNvPr>
          <p:cNvSpPr>
            <a:spLocks noGrp="1"/>
          </p:cNvSpPr>
          <p:nvPr>
            <p:ph type="title"/>
          </p:nvPr>
        </p:nvSpPr>
        <p:spPr>
          <a:xfrm>
            <a:off x="1073811" y="498507"/>
            <a:ext cx="5975133" cy="1372823"/>
          </a:xfrm>
        </p:spPr>
        <p:txBody>
          <a:bodyPr>
            <a:normAutofit/>
          </a:bodyPr>
          <a:lstStyle/>
          <a:p>
            <a:r>
              <a:rPr lang="en-US" dirty="0"/>
              <a:t>Intersectionality</a:t>
            </a:r>
          </a:p>
        </p:txBody>
      </p:sp>
      <p:sp>
        <p:nvSpPr>
          <p:cNvPr id="3" name="Content Placeholder 2">
            <a:extLst>
              <a:ext uri="{FF2B5EF4-FFF2-40B4-BE49-F238E27FC236}">
                <a16:creationId xmlns:a16="http://schemas.microsoft.com/office/drawing/2014/main" id="{ED17C5F1-A4D1-464E-9E47-9742B1C748B4}"/>
              </a:ext>
            </a:extLst>
          </p:cNvPr>
          <p:cNvSpPr>
            <a:spLocks noGrp="1"/>
          </p:cNvSpPr>
          <p:nvPr>
            <p:ph idx="1"/>
          </p:nvPr>
        </p:nvSpPr>
        <p:spPr>
          <a:xfrm>
            <a:off x="1073812" y="1871330"/>
            <a:ext cx="5849587" cy="4415170"/>
          </a:xfrm>
        </p:spPr>
        <p:txBody>
          <a:bodyPr vert="horz" lIns="91440" tIns="45720" rIns="91440" bIns="45720" rtlCol="0">
            <a:normAutofit/>
          </a:bodyPr>
          <a:lstStyle/>
          <a:p>
            <a:pPr>
              <a:lnSpc>
                <a:spcPct val="140000"/>
              </a:lnSpc>
            </a:pPr>
            <a:r>
              <a:rPr lang="en-US" sz="1600" dirty="0"/>
              <a:t>Pauli worked closely with civil rights leaders such as Bayard Rustin and Martin Luther King Jr., but took issue with the way these men dominated leadership of the movements.  </a:t>
            </a:r>
          </a:p>
          <a:p>
            <a:pPr>
              <a:lnSpc>
                <a:spcPct val="140000"/>
              </a:lnSpc>
            </a:pPr>
            <a:r>
              <a:rPr lang="en-US" sz="1600" dirty="0"/>
              <a:t>Pauli was dissatisfied with the amount of work women were doing in the movement, and the lack of decision-making they were granted. </a:t>
            </a:r>
          </a:p>
          <a:p>
            <a:pPr>
              <a:lnSpc>
                <a:spcPct val="140000"/>
              </a:lnSpc>
              <a:buClr>
                <a:srgbClr val="C3B2A7"/>
              </a:buClr>
            </a:pPr>
            <a:r>
              <a:rPr lang="en-US" sz="1600" dirty="0"/>
              <a:t>Pauli also worked closely with Betty Friedan and the National Organization for Women.  </a:t>
            </a:r>
          </a:p>
          <a:p>
            <a:pPr>
              <a:lnSpc>
                <a:spcPct val="140000"/>
              </a:lnSpc>
              <a:buClr>
                <a:srgbClr val="C3B2A7"/>
              </a:buClr>
            </a:pPr>
            <a:r>
              <a:rPr lang="en-US" sz="1600" dirty="0"/>
              <a:t>However, ultimately Pauli left the organization because it became clear to her that NOW was not appropriately addressing the issues of Black women.  </a:t>
            </a:r>
          </a:p>
        </p:txBody>
      </p:sp>
      <p:grpSp>
        <p:nvGrpSpPr>
          <p:cNvPr id="11" name="Group 10">
            <a:extLst>
              <a:ext uri="{FF2B5EF4-FFF2-40B4-BE49-F238E27FC236}">
                <a16:creationId xmlns:a16="http://schemas.microsoft.com/office/drawing/2014/main" id="{FD435E13-4F33-4353-A24E-D37F37852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08178" y="0"/>
            <a:ext cx="1224388" cy="6837797"/>
            <a:chOff x="9008178" y="0"/>
            <a:chExt cx="1224388" cy="6837797"/>
          </a:xfrm>
        </p:grpSpPr>
        <p:sp>
          <p:nvSpPr>
            <p:cNvPr id="12"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0158" y="46862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5276" y="40282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9037" y="419961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6499" y="435812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206" y="249280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3994" y="428732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5556" y="5915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8">
              <a:extLst>
                <a:ext uri="{FF2B5EF4-FFF2-40B4-BE49-F238E27FC236}">
                  <a16:creationId xmlns:a16="http://schemas.microsoft.com/office/drawing/2014/main" id="{D09D148A-E95C-4A5F-AFBD-D05C90839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383" y="10922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0">
              <a:extLst>
                <a:ext uri="{FF2B5EF4-FFF2-40B4-BE49-F238E27FC236}">
                  <a16:creationId xmlns:a16="http://schemas.microsoft.com/office/drawing/2014/main" id="{5B90C58B-B2C5-4C93-8397-016D62EE67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3280" y="3436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2">
              <a:extLst>
                <a:ext uri="{FF2B5EF4-FFF2-40B4-BE49-F238E27FC236}">
                  <a16:creationId xmlns:a16="http://schemas.microsoft.com/office/drawing/2014/main" id="{97EE4FEF-54FA-45E2-A177-BA946262D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3982" y="91252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7429" y="455675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7930" y="455392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4509" y="4630313"/>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6204" y="256097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91853" y="402614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3111" y="27346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9397" y="3991431"/>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8867" y="292960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5630" y="362285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6201" y="5658689"/>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2">
              <a:extLst>
                <a:ext uri="{FF2B5EF4-FFF2-40B4-BE49-F238E27FC236}">
                  <a16:creationId xmlns:a16="http://schemas.microsoft.com/office/drawing/2014/main" id="{06EB852C-D558-4FA2-B6BD-72478CDCE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8780" y="5608502"/>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03">
              <a:extLst>
                <a:ext uri="{FF2B5EF4-FFF2-40B4-BE49-F238E27FC236}">
                  <a16:creationId xmlns:a16="http://schemas.microsoft.com/office/drawing/2014/main" id="{0B128693-39C5-4999-9EB7-FAF6D33AF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2527" y="600842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17">
              <a:extLst>
                <a:ext uri="{FF2B5EF4-FFF2-40B4-BE49-F238E27FC236}">
                  <a16:creationId xmlns:a16="http://schemas.microsoft.com/office/drawing/2014/main" id="{A7E94734-299A-4A1A-8745-522701D7F0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1305" y="602034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18">
              <a:extLst>
                <a:ext uri="{FF2B5EF4-FFF2-40B4-BE49-F238E27FC236}">
                  <a16:creationId xmlns:a16="http://schemas.microsoft.com/office/drawing/2014/main" id="{88D7A4B9-ADFA-49C6-A86B-1801ECE375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400" y="671012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9">
              <a:extLst>
                <a:ext uri="{FF2B5EF4-FFF2-40B4-BE49-F238E27FC236}">
                  <a16:creationId xmlns:a16="http://schemas.microsoft.com/office/drawing/2014/main" id="{1D2B967C-42F5-4C41-B5A8-333B15CF2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7813" y="624430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7E3E1C46-3049-4EC7-A692-A95CEE2A8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056" y="16494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59EC4BA9-BAFD-46B9-B282-A708F32DA6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7494" y="2534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0BB44AF0-8C8E-4407-8BE6-C5A64ACB7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1061" y="595947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1">
              <a:extLst>
                <a:ext uri="{FF2B5EF4-FFF2-40B4-BE49-F238E27FC236}">
                  <a16:creationId xmlns:a16="http://schemas.microsoft.com/office/drawing/2014/main" id="{85398933-36C3-494E-B746-673993C878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9636" y="6734906"/>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3">
              <a:extLst>
                <a:ext uri="{FF2B5EF4-FFF2-40B4-BE49-F238E27FC236}">
                  <a16:creationId xmlns:a16="http://schemas.microsoft.com/office/drawing/2014/main" id="{84BFEAB6-0117-44A8-8459-8592C14D9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171" y="542332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4">
              <a:extLst>
                <a:ext uri="{FF2B5EF4-FFF2-40B4-BE49-F238E27FC236}">
                  <a16:creationId xmlns:a16="http://schemas.microsoft.com/office/drawing/2014/main" id="{A171CE1C-2DD7-4682-BE34-E3D5986A06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112023" y="619009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9">
              <a:extLst>
                <a:ext uri="{FF2B5EF4-FFF2-40B4-BE49-F238E27FC236}">
                  <a16:creationId xmlns:a16="http://schemas.microsoft.com/office/drawing/2014/main" id="{993E51E0-704B-47D0-9E80-52F81035FB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9177" y="643952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1">
              <a:extLst>
                <a:ext uri="{FF2B5EF4-FFF2-40B4-BE49-F238E27FC236}">
                  <a16:creationId xmlns:a16="http://schemas.microsoft.com/office/drawing/2014/main" id="{B877D7D4-56A7-4747-AB50-4D2CB582A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656" y="665688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8">
              <a:extLst>
                <a:ext uri="{FF2B5EF4-FFF2-40B4-BE49-F238E27FC236}">
                  <a16:creationId xmlns:a16="http://schemas.microsoft.com/office/drawing/2014/main" id="{7AD863AE-05C2-42B0-8B8C-2262A95B8D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06387" y="603593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9">
              <a:extLst>
                <a:ext uri="{FF2B5EF4-FFF2-40B4-BE49-F238E27FC236}">
                  <a16:creationId xmlns:a16="http://schemas.microsoft.com/office/drawing/2014/main" id="{96FE0420-A304-40C5-A11A-0D43C374DB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7942" y="581060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80">
              <a:extLst>
                <a:ext uri="{FF2B5EF4-FFF2-40B4-BE49-F238E27FC236}">
                  <a16:creationId xmlns:a16="http://schemas.microsoft.com/office/drawing/2014/main" id="{5712C99F-0668-4696-B7F5-5BE3B40780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2395" y="55760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84">
              <a:extLst>
                <a:ext uri="{FF2B5EF4-FFF2-40B4-BE49-F238E27FC236}">
                  <a16:creationId xmlns:a16="http://schemas.microsoft.com/office/drawing/2014/main" id="{45B51241-B4A7-44BA-B3B1-6D0785936E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8994" y="631108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6">
              <a:extLst>
                <a:ext uri="{FF2B5EF4-FFF2-40B4-BE49-F238E27FC236}">
                  <a16:creationId xmlns:a16="http://schemas.microsoft.com/office/drawing/2014/main" id="{D6E3E1E9-9E2B-4B15-979A-D9ADF02FEB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2551" y="65615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06">
              <a:extLst>
                <a:ext uri="{FF2B5EF4-FFF2-40B4-BE49-F238E27FC236}">
                  <a16:creationId xmlns:a16="http://schemas.microsoft.com/office/drawing/2014/main" id="{A37D17A3-9203-43E1-955F-779C2CFD3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197" y="604969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08">
              <a:extLst>
                <a:ext uri="{FF2B5EF4-FFF2-40B4-BE49-F238E27FC236}">
                  <a16:creationId xmlns:a16="http://schemas.microsoft.com/office/drawing/2014/main" id="{42EEB773-123A-4E50-93FF-FE62CB9377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8142" y="554256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10">
              <a:extLst>
                <a:ext uri="{FF2B5EF4-FFF2-40B4-BE49-F238E27FC236}">
                  <a16:creationId xmlns:a16="http://schemas.microsoft.com/office/drawing/2014/main" id="{41D4F2D5-C07C-4F05-A11F-6024B7F13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887" y="637657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2">
              <a:extLst>
                <a:ext uri="{FF2B5EF4-FFF2-40B4-BE49-F238E27FC236}">
                  <a16:creationId xmlns:a16="http://schemas.microsoft.com/office/drawing/2014/main" id="{9AD3968C-7A54-4876-A3B1-0A199BD9D3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0933" y="58403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4">
              <a:extLst>
                <a:ext uri="{FF2B5EF4-FFF2-40B4-BE49-F238E27FC236}">
                  <a16:creationId xmlns:a16="http://schemas.microsoft.com/office/drawing/2014/main" id="{84A9F12A-9E3E-4B1C-AECE-2204350DC2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3918" y="136318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6">
              <a:extLst>
                <a:ext uri="{FF2B5EF4-FFF2-40B4-BE49-F238E27FC236}">
                  <a16:creationId xmlns:a16="http://schemas.microsoft.com/office/drawing/2014/main" id="{AE1C5FD2-F9CD-4637-814D-A3A526F07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682528"/>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1">
              <a:extLst>
                <a:ext uri="{FF2B5EF4-FFF2-40B4-BE49-F238E27FC236}">
                  <a16:creationId xmlns:a16="http://schemas.microsoft.com/office/drawing/2014/main" id="{83C66AA3-5242-4EC3-A629-2C827DED2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47500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2">
              <a:extLst>
                <a:ext uri="{FF2B5EF4-FFF2-40B4-BE49-F238E27FC236}">
                  <a16:creationId xmlns:a16="http://schemas.microsoft.com/office/drawing/2014/main" id="{132B76A0-CFCB-46B9-A647-A0CDEE2F7E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571" y="11799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5">
              <a:extLst>
                <a:ext uri="{FF2B5EF4-FFF2-40B4-BE49-F238E27FC236}">
                  <a16:creationId xmlns:a16="http://schemas.microsoft.com/office/drawing/2014/main" id="{423AA744-F810-4397-917F-77D42FE3D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6574" y="89255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6">
              <a:extLst>
                <a:ext uri="{FF2B5EF4-FFF2-40B4-BE49-F238E27FC236}">
                  <a16:creationId xmlns:a16="http://schemas.microsoft.com/office/drawing/2014/main" id="{5C72F779-C984-4431-94E3-38E6050EAD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251" y="134753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9">
              <a:extLst>
                <a:ext uri="{FF2B5EF4-FFF2-40B4-BE49-F238E27FC236}">
                  <a16:creationId xmlns:a16="http://schemas.microsoft.com/office/drawing/2014/main" id="{8BF25437-23A6-4F68-A6CC-2021B4DB5F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134" y="1065294"/>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0">
              <a:extLst>
                <a:ext uri="{FF2B5EF4-FFF2-40B4-BE49-F238E27FC236}">
                  <a16:creationId xmlns:a16="http://schemas.microsoft.com/office/drawing/2014/main" id="{B68970AA-D5FD-4ED4-8AE4-C981BD290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8213" y="50945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4">
              <a:extLst>
                <a:ext uri="{FF2B5EF4-FFF2-40B4-BE49-F238E27FC236}">
                  <a16:creationId xmlns:a16="http://schemas.microsoft.com/office/drawing/2014/main" id="{56CDF8D4-4455-458D-A168-36FD9BCF2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5118" y="72317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85">
              <a:extLst>
                <a:ext uri="{FF2B5EF4-FFF2-40B4-BE49-F238E27FC236}">
                  <a16:creationId xmlns:a16="http://schemas.microsoft.com/office/drawing/2014/main" id="{17A0BB86-D681-41CF-9C63-B55FAA2708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3158" y="21612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87">
              <a:extLst>
                <a:ext uri="{FF2B5EF4-FFF2-40B4-BE49-F238E27FC236}">
                  <a16:creationId xmlns:a16="http://schemas.microsoft.com/office/drawing/2014/main" id="{51933FCD-E07F-4E47-853E-B791F1BBD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6772" y="5263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8">
              <a:extLst>
                <a:ext uri="{FF2B5EF4-FFF2-40B4-BE49-F238E27FC236}">
                  <a16:creationId xmlns:a16="http://schemas.microsoft.com/office/drawing/2014/main" id="{2EB1546B-A39B-432A-8E6A-1F7421881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01716" y="1121475"/>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94">
              <a:extLst>
                <a:ext uri="{FF2B5EF4-FFF2-40B4-BE49-F238E27FC236}">
                  <a16:creationId xmlns:a16="http://schemas.microsoft.com/office/drawing/2014/main" id="{A5AF0119-0028-4D14-B6CF-0ED0AF8629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9564" y="132083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02">
              <a:extLst>
                <a:ext uri="{FF2B5EF4-FFF2-40B4-BE49-F238E27FC236}">
                  <a16:creationId xmlns:a16="http://schemas.microsoft.com/office/drawing/2014/main" id="{39B7BAEF-46A4-4EE7-A3F1-2B0C3139ED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8877" y="111360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3">
              <a:extLst>
                <a:ext uri="{FF2B5EF4-FFF2-40B4-BE49-F238E27FC236}">
                  <a16:creationId xmlns:a16="http://schemas.microsoft.com/office/drawing/2014/main" id="{4AFF19DE-7520-450D-BBC4-514637C677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55163" y="755014"/>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7">
              <a:extLst>
                <a:ext uri="{FF2B5EF4-FFF2-40B4-BE49-F238E27FC236}">
                  <a16:creationId xmlns:a16="http://schemas.microsoft.com/office/drawing/2014/main" id="{55F5F049-082E-4F28-A6F9-B22CED3476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37166" y="80844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7996" y="7012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9">
              <a:extLst>
                <a:ext uri="{FF2B5EF4-FFF2-40B4-BE49-F238E27FC236}">
                  <a16:creationId xmlns:a16="http://schemas.microsoft.com/office/drawing/2014/main" id="{0516D437-66A6-4F8A-AB89-41D39D3598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8876" y="48655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
              <a:extLst>
                <a:ext uri="{FF2B5EF4-FFF2-40B4-BE49-F238E27FC236}">
                  <a16:creationId xmlns:a16="http://schemas.microsoft.com/office/drawing/2014/main" id="{3F9DD8A5-3889-448A-BB79-A5E1086DC5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82585" y="66468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41">
              <a:extLst>
                <a:ext uri="{FF2B5EF4-FFF2-40B4-BE49-F238E27FC236}">
                  <a16:creationId xmlns:a16="http://schemas.microsoft.com/office/drawing/2014/main" id="{A5411003-0583-4E13-BD73-09447FE07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2103" y="54289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41">
              <a:extLst>
                <a:ext uri="{FF2B5EF4-FFF2-40B4-BE49-F238E27FC236}">
                  <a16:creationId xmlns:a16="http://schemas.microsoft.com/office/drawing/2014/main" id="{0857F65C-18A4-4138-888F-60B6250E55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0868" y="647494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1">
              <a:extLst>
                <a:ext uri="{FF2B5EF4-FFF2-40B4-BE49-F238E27FC236}">
                  <a16:creationId xmlns:a16="http://schemas.microsoft.com/office/drawing/2014/main" id="{ABED9D28-F90F-4E28-A5EE-F59041B05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6323" y="3789134"/>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A2B5689A-49D3-4436-8E8B-8B6C049D21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1748" y="481869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9">
              <a:extLst>
                <a:ext uri="{FF2B5EF4-FFF2-40B4-BE49-F238E27FC236}">
                  <a16:creationId xmlns:a16="http://schemas.microsoft.com/office/drawing/2014/main" id="{9AEF7DFC-F323-44D3-93BC-8991F45012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7343" y="287384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7D9C0AE3-7512-40BE-9DB0-92E5C9FAAD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05212" y="136278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9">
              <a:extLst>
                <a:ext uri="{FF2B5EF4-FFF2-40B4-BE49-F238E27FC236}">
                  <a16:creationId xmlns:a16="http://schemas.microsoft.com/office/drawing/2014/main" id="{4EDB005F-47FF-4F3E-A8EC-AA3B45D3B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2577" y="25941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43">
              <a:extLst>
                <a:ext uri="{FF2B5EF4-FFF2-40B4-BE49-F238E27FC236}">
                  <a16:creationId xmlns:a16="http://schemas.microsoft.com/office/drawing/2014/main" id="{66DA380F-77D7-4F06-B633-F9D8566585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82239" y="484492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1">
              <a:extLst>
                <a:ext uri="{FF2B5EF4-FFF2-40B4-BE49-F238E27FC236}">
                  <a16:creationId xmlns:a16="http://schemas.microsoft.com/office/drawing/2014/main" id="{066B6C10-E3AE-4C93-8E97-EBE1FF1F2E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164" y="286648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3">
              <a:extLst>
                <a:ext uri="{FF2B5EF4-FFF2-40B4-BE49-F238E27FC236}">
                  <a16:creationId xmlns:a16="http://schemas.microsoft.com/office/drawing/2014/main" id="{E277C220-5466-4FD0-B77C-7E295E8C3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6842" y="4423779"/>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id="{3DEA17E6-646F-4827-A08D-E4725219F0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5923" y="26880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79">
              <a:extLst>
                <a:ext uri="{FF2B5EF4-FFF2-40B4-BE49-F238E27FC236}">
                  <a16:creationId xmlns:a16="http://schemas.microsoft.com/office/drawing/2014/main" id="{3B5C6B2B-92D7-442F-8445-E554C082A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4193" y="58539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0">
              <a:extLst>
                <a:ext uri="{FF2B5EF4-FFF2-40B4-BE49-F238E27FC236}">
                  <a16:creationId xmlns:a16="http://schemas.microsoft.com/office/drawing/2014/main" id="{78B1671C-BA12-4A0C-BF73-4C133110A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8440" y="511852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4">
              <a:extLst>
                <a:ext uri="{FF2B5EF4-FFF2-40B4-BE49-F238E27FC236}">
                  <a16:creationId xmlns:a16="http://schemas.microsoft.com/office/drawing/2014/main" id="{3E147694-6DC6-4EE8-AC97-7AE26398DC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8610" y="52249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6">
              <a:extLst>
                <a:ext uri="{FF2B5EF4-FFF2-40B4-BE49-F238E27FC236}">
                  <a16:creationId xmlns:a16="http://schemas.microsoft.com/office/drawing/2014/main" id="{E0283834-E22A-4F12-8B1D-9D97BDDC8B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9191" y="496335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6">
              <a:extLst>
                <a:ext uri="{FF2B5EF4-FFF2-40B4-BE49-F238E27FC236}">
                  <a16:creationId xmlns:a16="http://schemas.microsoft.com/office/drawing/2014/main" id="{27CBE636-5461-44EB-AE97-6E8154E9C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51948" y="216328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08">
              <a:extLst>
                <a:ext uri="{FF2B5EF4-FFF2-40B4-BE49-F238E27FC236}">
                  <a16:creationId xmlns:a16="http://schemas.microsoft.com/office/drawing/2014/main" id="{A06117E5-5F5D-46C1-ACE2-979C1BA461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1489" y="428993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0">
              <a:extLst>
                <a:ext uri="{FF2B5EF4-FFF2-40B4-BE49-F238E27FC236}">
                  <a16:creationId xmlns:a16="http://schemas.microsoft.com/office/drawing/2014/main" id="{9DEA3051-9D19-4DC6-8C98-00C425876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672" y="191545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12">
              <a:extLst>
                <a:ext uri="{FF2B5EF4-FFF2-40B4-BE49-F238E27FC236}">
                  <a16:creationId xmlns:a16="http://schemas.microsoft.com/office/drawing/2014/main" id="{DF50010C-C69E-4770-B0E3-E4DC2ACE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6864" y="3877242"/>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
              <a:extLst>
                <a:ext uri="{FF2B5EF4-FFF2-40B4-BE49-F238E27FC236}">
                  <a16:creationId xmlns:a16="http://schemas.microsoft.com/office/drawing/2014/main" id="{EF4373F0-D39C-43FD-9D4E-20E2371D66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3446" y="161572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
              <a:extLst>
                <a:ext uri="{FF2B5EF4-FFF2-40B4-BE49-F238E27FC236}">
                  <a16:creationId xmlns:a16="http://schemas.microsoft.com/office/drawing/2014/main" id="{1DF9A3CD-079A-4625-84F2-DF7EC61A0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83886" y="15971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34">
              <a:extLst>
                <a:ext uri="{FF2B5EF4-FFF2-40B4-BE49-F238E27FC236}">
                  <a16:creationId xmlns:a16="http://schemas.microsoft.com/office/drawing/2014/main" id="{D7908608-A36E-4015-8FFF-EE727465F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4584" y="5202118"/>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36">
              <a:extLst>
                <a:ext uri="{FF2B5EF4-FFF2-40B4-BE49-F238E27FC236}">
                  <a16:creationId xmlns:a16="http://schemas.microsoft.com/office/drawing/2014/main" id="{8E4FC21A-4E37-45B9-8ED9-8E9A200F61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38710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1">
              <a:extLst>
                <a:ext uri="{FF2B5EF4-FFF2-40B4-BE49-F238E27FC236}">
                  <a16:creationId xmlns:a16="http://schemas.microsoft.com/office/drawing/2014/main" id="{7EC6CA60-3309-4909-A242-6EDC1620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1314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42">
              <a:extLst>
                <a:ext uri="{FF2B5EF4-FFF2-40B4-BE49-F238E27FC236}">
                  <a16:creationId xmlns:a16="http://schemas.microsoft.com/office/drawing/2014/main" id="{E36F8D28-C5C9-4366-9BDE-D82FC2ED97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6200" y="4946730"/>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45">
              <a:extLst>
                <a:ext uri="{FF2B5EF4-FFF2-40B4-BE49-F238E27FC236}">
                  <a16:creationId xmlns:a16="http://schemas.microsoft.com/office/drawing/2014/main" id="{347BC4EC-879E-4A58-BB8E-9965F42E5A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033" y="272721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6">
              <a:extLst>
                <a:ext uri="{FF2B5EF4-FFF2-40B4-BE49-F238E27FC236}">
                  <a16:creationId xmlns:a16="http://schemas.microsoft.com/office/drawing/2014/main" id="{2FE79B60-958E-49FB-BAE5-09E087A8B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14286" y="516906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69">
              <a:extLst>
                <a:ext uri="{FF2B5EF4-FFF2-40B4-BE49-F238E27FC236}">
                  <a16:creationId xmlns:a16="http://schemas.microsoft.com/office/drawing/2014/main" id="{F219BB5D-9580-4264-9E63-C861E6658F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703" y="1632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70">
              <a:extLst>
                <a:ext uri="{FF2B5EF4-FFF2-40B4-BE49-F238E27FC236}">
                  <a16:creationId xmlns:a16="http://schemas.microsoft.com/office/drawing/2014/main" id="{CEF6BF91-FC3D-46D7-8208-81727E55D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3734" y="215390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74">
              <a:extLst>
                <a:ext uri="{FF2B5EF4-FFF2-40B4-BE49-F238E27FC236}">
                  <a16:creationId xmlns:a16="http://schemas.microsoft.com/office/drawing/2014/main" id="{87C340A0-6594-44EF-A2FF-368EE43657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5519" y="234556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5">
              <a:extLst>
                <a:ext uri="{FF2B5EF4-FFF2-40B4-BE49-F238E27FC236}">
                  <a16:creationId xmlns:a16="http://schemas.microsoft.com/office/drawing/2014/main" id="{C1864E85-CB41-4E68-88E0-97EC875AC5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56115" y="193117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87">
              <a:extLst>
                <a:ext uri="{FF2B5EF4-FFF2-40B4-BE49-F238E27FC236}">
                  <a16:creationId xmlns:a16="http://schemas.microsoft.com/office/drawing/2014/main" id="{BE8F5959-39FD-404F-9DCA-045A6FF037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73164" y="162440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8">
              <a:extLst>
                <a:ext uri="{FF2B5EF4-FFF2-40B4-BE49-F238E27FC236}">
                  <a16:creationId xmlns:a16="http://schemas.microsoft.com/office/drawing/2014/main" id="{AF2FFA2C-AA3B-4407-8D1E-EC9EBA5E1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38108" y="269324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94">
              <a:extLst>
                <a:ext uri="{FF2B5EF4-FFF2-40B4-BE49-F238E27FC236}">
                  <a16:creationId xmlns:a16="http://schemas.microsoft.com/office/drawing/2014/main" id="{9AD27997-4281-4B54-9055-A0F002812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42" y="504929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2">
              <a:extLst>
                <a:ext uri="{FF2B5EF4-FFF2-40B4-BE49-F238E27FC236}">
                  <a16:creationId xmlns:a16="http://schemas.microsoft.com/office/drawing/2014/main" id="{3E41767B-D672-4A2B-A6A4-963C085A8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9676" y="5302898"/>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3">
              <a:extLst>
                <a:ext uri="{FF2B5EF4-FFF2-40B4-BE49-F238E27FC236}">
                  <a16:creationId xmlns:a16="http://schemas.microsoft.com/office/drawing/2014/main" id="{AB4F7F6A-E2B2-4495-9B73-CD2BF7F35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91555" y="232678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7">
              <a:extLst>
                <a:ext uri="{FF2B5EF4-FFF2-40B4-BE49-F238E27FC236}">
                  <a16:creationId xmlns:a16="http://schemas.microsoft.com/office/drawing/2014/main" id="{47982EE6-D4AC-49D9-9045-46EB0DDEA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73558" y="238021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18">
              <a:extLst>
                <a:ext uri="{FF2B5EF4-FFF2-40B4-BE49-F238E27FC236}">
                  <a16:creationId xmlns:a16="http://schemas.microsoft.com/office/drawing/2014/main" id="{B37DA8E7-A892-4110-A590-4407256B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64388" y="164189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19">
              <a:extLst>
                <a:ext uri="{FF2B5EF4-FFF2-40B4-BE49-F238E27FC236}">
                  <a16:creationId xmlns:a16="http://schemas.microsoft.com/office/drawing/2014/main" id="{92F7A78A-541E-4652-82A6-5EFF9AFA58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980827"/>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1">
              <a:extLst>
                <a:ext uri="{FF2B5EF4-FFF2-40B4-BE49-F238E27FC236}">
                  <a16:creationId xmlns:a16="http://schemas.microsoft.com/office/drawing/2014/main" id="{66CD4983-0D67-47D1-B718-95E23F619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4146" y="529628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79">
              <a:extLst>
                <a:ext uri="{FF2B5EF4-FFF2-40B4-BE49-F238E27FC236}">
                  <a16:creationId xmlns:a16="http://schemas.microsoft.com/office/drawing/2014/main" id="{B2994A0B-6B7D-42B0-81A8-EA482E269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89090" y="293856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79">
              <a:extLst>
                <a:ext uri="{FF2B5EF4-FFF2-40B4-BE49-F238E27FC236}">
                  <a16:creationId xmlns:a16="http://schemas.microsoft.com/office/drawing/2014/main" id="{71D6B524-6981-4540-85FC-1C7E3A9103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8969" y="183118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79">
              <a:extLst>
                <a:ext uri="{FF2B5EF4-FFF2-40B4-BE49-F238E27FC236}">
                  <a16:creationId xmlns:a16="http://schemas.microsoft.com/office/drawing/2014/main" id="{119CDAF4-086B-4DF4-91C4-0E55E2E044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4612" y="26774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74">
              <a:extLst>
                <a:ext uri="{FF2B5EF4-FFF2-40B4-BE49-F238E27FC236}">
                  <a16:creationId xmlns:a16="http://schemas.microsoft.com/office/drawing/2014/main" id="{4A3083A2-69D2-4C08-9514-FF14E494D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4508" y="938073"/>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3">
              <a:extLst>
                <a:ext uri="{FF2B5EF4-FFF2-40B4-BE49-F238E27FC236}">
                  <a16:creationId xmlns:a16="http://schemas.microsoft.com/office/drawing/2014/main" id="{3153AA8F-BF95-4135-98A9-71FD20DD5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0577" y="56526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85">
              <a:extLst>
                <a:ext uri="{FF2B5EF4-FFF2-40B4-BE49-F238E27FC236}">
                  <a16:creationId xmlns:a16="http://schemas.microsoft.com/office/drawing/2014/main" id="{D279C500-6A73-497D-9B5A-E2F33AD134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83975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group of people posing for a photo&#10;&#10;Description automatically generated">
            <a:extLst>
              <a:ext uri="{FF2B5EF4-FFF2-40B4-BE49-F238E27FC236}">
                <a16:creationId xmlns:a16="http://schemas.microsoft.com/office/drawing/2014/main" id="{3903A0B8-921C-4FC3-BF6E-216C8BC64946}"/>
              </a:ext>
            </a:extLst>
          </p:cNvPr>
          <p:cNvPicPr>
            <a:picLocks noChangeAspect="1"/>
          </p:cNvPicPr>
          <p:nvPr/>
        </p:nvPicPr>
        <p:blipFill>
          <a:blip r:embed="rId2">
            <a:alphaModFix/>
          </a:blip>
          <a:stretch>
            <a:fillRect/>
          </a:stretch>
        </p:blipFill>
        <p:spPr>
          <a:xfrm>
            <a:off x="7553887" y="1323722"/>
            <a:ext cx="3965730" cy="4207672"/>
          </a:xfrm>
          <a:prstGeom prst="rect">
            <a:avLst/>
          </a:prstGeom>
        </p:spPr>
      </p:pic>
    </p:spTree>
    <p:extLst>
      <p:ext uri="{BB962C8B-B14F-4D97-AF65-F5344CB8AC3E}">
        <p14:creationId xmlns:p14="http://schemas.microsoft.com/office/powerpoint/2010/main" val="2428472992"/>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981</Words>
  <Application>Microsoft Office PowerPoint</Application>
  <PresentationFormat>Widescreen</PresentationFormat>
  <Paragraphs>88</Paragraphs>
  <Slides>19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Avenir Next LT Pro</vt:lpstr>
      <vt:lpstr>Calibri</vt:lpstr>
      <vt:lpstr>Modern Love</vt:lpstr>
      <vt:lpstr>BohemianVTI</vt:lpstr>
      <vt:lpstr>Pauli Murray</vt:lpstr>
      <vt:lpstr>Welcome</vt:lpstr>
      <vt:lpstr>Objectives</vt:lpstr>
      <vt:lpstr>Dr. Pauli Murray</vt:lpstr>
      <vt:lpstr>Who Is Pauli Murray?</vt:lpstr>
      <vt:lpstr>United Nations in Miniature</vt:lpstr>
      <vt:lpstr>Reflection</vt:lpstr>
      <vt:lpstr>Civil Rights Activist</vt:lpstr>
      <vt:lpstr>Intersectionality</vt:lpstr>
      <vt:lpstr>Reflection</vt:lpstr>
      <vt:lpstr>Gender Identity</vt:lpstr>
      <vt:lpstr>Gender Identity</vt:lpstr>
      <vt:lpstr>Pauli and Pronouns</vt:lpstr>
      <vt:lpstr>Reflection</vt:lpstr>
      <vt:lpstr>Religion and End of Life</vt:lpstr>
      <vt:lpstr>Her Legacy Lives On</vt:lpstr>
      <vt:lpstr>Check Out </vt:lpstr>
      <vt:lpstr>Human Relations, Diversity &amp; Equity</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Gomez, Julie</cp:lastModifiedBy>
  <cp:revision>366</cp:revision>
  <dcterms:created xsi:type="dcterms:W3CDTF">2020-12-08T16:15:28Z</dcterms:created>
  <dcterms:modified xsi:type="dcterms:W3CDTF">2022-07-28T17:02:27Z</dcterms:modified>
</cp:coreProperties>
</file>