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4"/>
  </p:sldMasterIdLst>
  <p:notesMasterIdLst>
    <p:notesMasterId r:id="rId20"/>
  </p:notesMasterIdLst>
  <p:sldIdLst>
    <p:sldId id="256" r:id="rId5"/>
    <p:sldId id="257" r:id="rId6"/>
    <p:sldId id="259" r:id="rId7"/>
    <p:sldId id="263" r:id="rId8"/>
    <p:sldId id="260" r:id="rId9"/>
    <p:sldId id="261" r:id="rId10"/>
    <p:sldId id="270" r:id="rId11"/>
    <p:sldId id="262" r:id="rId12"/>
    <p:sldId id="264" r:id="rId13"/>
    <p:sldId id="265" r:id="rId14"/>
    <p:sldId id="269" r:id="rId15"/>
    <p:sldId id="266" r:id="rId16"/>
    <p:sldId id="268" r:id="rId17"/>
    <p:sldId id="267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78947" autoAdjust="0"/>
  </p:normalViewPr>
  <p:slideViewPr>
    <p:cSldViewPr snapToGrid="0">
      <p:cViewPr varScale="1">
        <p:scale>
          <a:sx n="90" d="100"/>
          <a:sy n="90" d="100"/>
        </p:scale>
        <p:origin x="11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A13F5-8733-4815-9648-B7702C28FA5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67E2704-5F49-4A7E-86CB-461D8A6BECF5}">
      <dgm:prSet/>
      <dgm:spPr/>
      <dgm:t>
        <a:bodyPr/>
        <a:lstStyle/>
        <a:p>
          <a:pPr>
            <a:defRPr cap="all"/>
          </a:pPr>
          <a:r>
            <a:rPr lang="en-US"/>
            <a:t>Have supersensitive taste</a:t>
          </a:r>
        </a:p>
      </dgm:t>
    </dgm:pt>
    <dgm:pt modelId="{47634CE2-7EB6-4C21-A1A1-6D4E8A6F3025}" type="parTrans" cxnId="{D89FCCCC-4B11-4273-BB8C-363CFA7E490F}">
      <dgm:prSet/>
      <dgm:spPr/>
      <dgm:t>
        <a:bodyPr/>
        <a:lstStyle/>
        <a:p>
          <a:endParaRPr lang="en-US"/>
        </a:p>
      </dgm:t>
    </dgm:pt>
    <dgm:pt modelId="{1D228D7A-B52B-4600-9140-9C06E60BC8A0}" type="sibTrans" cxnId="{D89FCCCC-4B11-4273-BB8C-363CFA7E490F}">
      <dgm:prSet/>
      <dgm:spPr/>
      <dgm:t>
        <a:bodyPr/>
        <a:lstStyle/>
        <a:p>
          <a:endParaRPr lang="en-US"/>
        </a:p>
      </dgm:t>
    </dgm:pt>
    <dgm:pt modelId="{7ADB9959-74E2-46D5-8338-8280B5D9514F}">
      <dgm:prSet/>
      <dgm:spPr/>
      <dgm:t>
        <a:bodyPr/>
        <a:lstStyle/>
        <a:p>
          <a:pPr>
            <a:defRPr cap="all"/>
          </a:pPr>
          <a:r>
            <a:rPr lang="en-US"/>
            <a:t>Have supersensitive hearing</a:t>
          </a:r>
        </a:p>
      </dgm:t>
    </dgm:pt>
    <dgm:pt modelId="{9416B6E1-6435-4385-BB4B-E2D9D4DE17F2}" type="parTrans" cxnId="{BFA1E31E-E290-4957-8F8A-3C8895FE8E26}">
      <dgm:prSet/>
      <dgm:spPr/>
      <dgm:t>
        <a:bodyPr/>
        <a:lstStyle/>
        <a:p>
          <a:endParaRPr lang="en-US"/>
        </a:p>
      </dgm:t>
    </dgm:pt>
    <dgm:pt modelId="{E109E5D0-AE5F-483D-87B8-F536F96A5A14}" type="sibTrans" cxnId="{BFA1E31E-E290-4957-8F8A-3C8895FE8E26}">
      <dgm:prSet/>
      <dgm:spPr/>
      <dgm:t>
        <a:bodyPr/>
        <a:lstStyle/>
        <a:p>
          <a:endParaRPr lang="en-US"/>
        </a:p>
      </dgm:t>
    </dgm:pt>
    <dgm:pt modelId="{240A5159-7B8B-40E4-9165-055515A2081E}" type="pres">
      <dgm:prSet presAssocID="{CA6A13F5-8733-4815-9648-B7702C28FA56}" presName="root" presStyleCnt="0">
        <dgm:presLayoutVars>
          <dgm:dir/>
          <dgm:resizeHandles val="exact"/>
        </dgm:presLayoutVars>
      </dgm:prSet>
      <dgm:spPr/>
    </dgm:pt>
    <dgm:pt modelId="{ECFB41A4-6A3E-474F-89B9-DCA362B6564F}" type="pres">
      <dgm:prSet presAssocID="{A67E2704-5F49-4A7E-86CB-461D8A6BECF5}" presName="compNode" presStyleCnt="0"/>
      <dgm:spPr/>
    </dgm:pt>
    <dgm:pt modelId="{93B889FC-697B-4B0D-8C03-1DABAC22D5CF}" type="pres">
      <dgm:prSet presAssocID="{A67E2704-5F49-4A7E-86CB-461D8A6BECF5}" presName="iconBgRect" presStyleLbl="bgShp" presStyleIdx="0" presStyleCnt="2"/>
      <dgm:spPr/>
    </dgm:pt>
    <dgm:pt modelId="{0DF458F0-5180-4E53-9373-499F7D55EC2A}" type="pres">
      <dgm:prSet presAssocID="{A67E2704-5F49-4A7E-86CB-461D8A6BECF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7E09FD7B-241E-4103-87C8-5B7693E7B132}" type="pres">
      <dgm:prSet presAssocID="{A67E2704-5F49-4A7E-86CB-461D8A6BECF5}" presName="spaceRect" presStyleCnt="0"/>
      <dgm:spPr/>
    </dgm:pt>
    <dgm:pt modelId="{6FEBB264-EFF9-426B-874A-6DFE4033F9AD}" type="pres">
      <dgm:prSet presAssocID="{A67E2704-5F49-4A7E-86CB-461D8A6BECF5}" presName="textRect" presStyleLbl="revTx" presStyleIdx="0" presStyleCnt="2">
        <dgm:presLayoutVars>
          <dgm:chMax val="1"/>
          <dgm:chPref val="1"/>
        </dgm:presLayoutVars>
      </dgm:prSet>
      <dgm:spPr/>
    </dgm:pt>
    <dgm:pt modelId="{25E32B6F-B707-4DBC-8AD8-ED7020885991}" type="pres">
      <dgm:prSet presAssocID="{1D228D7A-B52B-4600-9140-9C06E60BC8A0}" presName="sibTrans" presStyleCnt="0"/>
      <dgm:spPr/>
    </dgm:pt>
    <dgm:pt modelId="{6EC6CCD9-26EA-4121-9584-5AD16787DFA0}" type="pres">
      <dgm:prSet presAssocID="{7ADB9959-74E2-46D5-8338-8280B5D9514F}" presName="compNode" presStyleCnt="0"/>
      <dgm:spPr/>
    </dgm:pt>
    <dgm:pt modelId="{E44FB2D4-AA63-4601-AFDE-46D2CEC2197B}" type="pres">
      <dgm:prSet presAssocID="{7ADB9959-74E2-46D5-8338-8280B5D9514F}" presName="iconBgRect" presStyleLbl="bgShp" presStyleIdx="1" presStyleCnt="2"/>
      <dgm:spPr/>
    </dgm:pt>
    <dgm:pt modelId="{37BC947C-A566-41DD-A3AC-0C923F13EB18}" type="pres">
      <dgm:prSet presAssocID="{7ADB9959-74E2-46D5-8338-8280B5D9514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ume"/>
        </a:ext>
      </dgm:extLst>
    </dgm:pt>
    <dgm:pt modelId="{BBBE7F46-D9D8-42E6-9E5A-BF91C7436414}" type="pres">
      <dgm:prSet presAssocID="{7ADB9959-74E2-46D5-8338-8280B5D9514F}" presName="spaceRect" presStyleCnt="0"/>
      <dgm:spPr/>
    </dgm:pt>
    <dgm:pt modelId="{7DB22A27-E51D-4BD0-B3AE-878FE90CB4B4}" type="pres">
      <dgm:prSet presAssocID="{7ADB9959-74E2-46D5-8338-8280B5D9514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FA1E31E-E290-4957-8F8A-3C8895FE8E26}" srcId="{CA6A13F5-8733-4815-9648-B7702C28FA56}" destId="{7ADB9959-74E2-46D5-8338-8280B5D9514F}" srcOrd="1" destOrd="0" parTransId="{9416B6E1-6435-4385-BB4B-E2D9D4DE17F2}" sibTransId="{E109E5D0-AE5F-483D-87B8-F536F96A5A14}"/>
    <dgm:cxn modelId="{77CF3F7D-5DE0-4F17-85FC-7C9DE523E76C}" type="presOf" srcId="{A67E2704-5F49-4A7E-86CB-461D8A6BECF5}" destId="{6FEBB264-EFF9-426B-874A-6DFE4033F9AD}" srcOrd="0" destOrd="0" presId="urn:microsoft.com/office/officeart/2018/5/layout/IconCircleLabelList"/>
    <dgm:cxn modelId="{4DC399B6-62A6-495C-98D6-C2774C7581D4}" type="presOf" srcId="{7ADB9959-74E2-46D5-8338-8280B5D9514F}" destId="{7DB22A27-E51D-4BD0-B3AE-878FE90CB4B4}" srcOrd="0" destOrd="0" presId="urn:microsoft.com/office/officeart/2018/5/layout/IconCircleLabelList"/>
    <dgm:cxn modelId="{7DACCDC8-213D-4B82-95BF-0EBACD5658D4}" type="presOf" srcId="{CA6A13F5-8733-4815-9648-B7702C28FA56}" destId="{240A5159-7B8B-40E4-9165-055515A2081E}" srcOrd="0" destOrd="0" presId="urn:microsoft.com/office/officeart/2018/5/layout/IconCircleLabelList"/>
    <dgm:cxn modelId="{D89FCCCC-4B11-4273-BB8C-363CFA7E490F}" srcId="{CA6A13F5-8733-4815-9648-B7702C28FA56}" destId="{A67E2704-5F49-4A7E-86CB-461D8A6BECF5}" srcOrd="0" destOrd="0" parTransId="{47634CE2-7EB6-4C21-A1A1-6D4E8A6F3025}" sibTransId="{1D228D7A-B52B-4600-9140-9C06E60BC8A0}"/>
    <dgm:cxn modelId="{2F28683B-98BA-41CF-B890-621D3D3E7DD2}" type="presParOf" srcId="{240A5159-7B8B-40E4-9165-055515A2081E}" destId="{ECFB41A4-6A3E-474F-89B9-DCA362B6564F}" srcOrd="0" destOrd="0" presId="urn:microsoft.com/office/officeart/2018/5/layout/IconCircleLabelList"/>
    <dgm:cxn modelId="{D429A2F8-8F30-4E6F-BC95-84585AAE7944}" type="presParOf" srcId="{ECFB41A4-6A3E-474F-89B9-DCA362B6564F}" destId="{93B889FC-697B-4B0D-8C03-1DABAC22D5CF}" srcOrd="0" destOrd="0" presId="urn:microsoft.com/office/officeart/2018/5/layout/IconCircleLabelList"/>
    <dgm:cxn modelId="{3A758A77-0884-4AD1-B87E-8B04C05432FF}" type="presParOf" srcId="{ECFB41A4-6A3E-474F-89B9-DCA362B6564F}" destId="{0DF458F0-5180-4E53-9373-499F7D55EC2A}" srcOrd="1" destOrd="0" presId="urn:microsoft.com/office/officeart/2018/5/layout/IconCircleLabelList"/>
    <dgm:cxn modelId="{55F2393D-090A-4941-A23E-A402A55BB6FF}" type="presParOf" srcId="{ECFB41A4-6A3E-474F-89B9-DCA362B6564F}" destId="{7E09FD7B-241E-4103-87C8-5B7693E7B132}" srcOrd="2" destOrd="0" presId="urn:microsoft.com/office/officeart/2018/5/layout/IconCircleLabelList"/>
    <dgm:cxn modelId="{3B3D5607-F8A2-4D1E-A3E1-1DD3A50C9123}" type="presParOf" srcId="{ECFB41A4-6A3E-474F-89B9-DCA362B6564F}" destId="{6FEBB264-EFF9-426B-874A-6DFE4033F9AD}" srcOrd="3" destOrd="0" presId="urn:microsoft.com/office/officeart/2018/5/layout/IconCircleLabelList"/>
    <dgm:cxn modelId="{F8F1482C-2DB8-4F31-A89D-E43080E6C3F4}" type="presParOf" srcId="{240A5159-7B8B-40E4-9165-055515A2081E}" destId="{25E32B6F-B707-4DBC-8AD8-ED7020885991}" srcOrd="1" destOrd="0" presId="urn:microsoft.com/office/officeart/2018/5/layout/IconCircleLabelList"/>
    <dgm:cxn modelId="{C17CC20D-4A98-4D9B-87F2-23F6AB00ED10}" type="presParOf" srcId="{240A5159-7B8B-40E4-9165-055515A2081E}" destId="{6EC6CCD9-26EA-4121-9584-5AD16787DFA0}" srcOrd="2" destOrd="0" presId="urn:microsoft.com/office/officeart/2018/5/layout/IconCircleLabelList"/>
    <dgm:cxn modelId="{6D0AEFA1-1992-4C65-91A0-33BF62A2818C}" type="presParOf" srcId="{6EC6CCD9-26EA-4121-9584-5AD16787DFA0}" destId="{E44FB2D4-AA63-4601-AFDE-46D2CEC2197B}" srcOrd="0" destOrd="0" presId="urn:microsoft.com/office/officeart/2018/5/layout/IconCircleLabelList"/>
    <dgm:cxn modelId="{0C6B5A37-7226-45A2-BFB8-90FDD07AD259}" type="presParOf" srcId="{6EC6CCD9-26EA-4121-9584-5AD16787DFA0}" destId="{37BC947C-A566-41DD-A3AC-0C923F13EB18}" srcOrd="1" destOrd="0" presId="urn:microsoft.com/office/officeart/2018/5/layout/IconCircleLabelList"/>
    <dgm:cxn modelId="{D249A710-05A3-4986-BFC7-8C1C0FFA47DD}" type="presParOf" srcId="{6EC6CCD9-26EA-4121-9584-5AD16787DFA0}" destId="{BBBE7F46-D9D8-42E6-9E5A-BF91C7436414}" srcOrd="2" destOrd="0" presId="urn:microsoft.com/office/officeart/2018/5/layout/IconCircleLabelList"/>
    <dgm:cxn modelId="{C9114423-8E55-4D98-809F-7F2DF947A5F7}" type="presParOf" srcId="{6EC6CCD9-26EA-4121-9584-5AD16787DFA0}" destId="{7DB22A27-E51D-4BD0-B3AE-878FE90CB4B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C7EBC-A81E-41A2-947C-7CBCD05E97C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DDA6DC-81B5-4B97-9839-D6496D0B1E45}">
      <dgm:prSet phldrT="[Text]" phldr="0"/>
      <dgm:spPr/>
      <dgm:t>
        <a:bodyPr/>
        <a:lstStyle/>
        <a:p>
          <a:pPr algn="l"/>
          <a:r>
            <a:rPr lang="en-US" dirty="0"/>
            <a:t>Identify his importance in American LGBTQ+ history</a:t>
          </a:r>
        </a:p>
      </dgm:t>
    </dgm:pt>
    <dgm:pt modelId="{A8AEAB20-0112-454C-BC4A-6C493B7A1F25}" type="parTrans" cxnId="{CB54F385-19CF-4242-8552-E2AFA4593CE8}">
      <dgm:prSet/>
      <dgm:spPr/>
      <dgm:t>
        <a:bodyPr/>
        <a:lstStyle/>
        <a:p>
          <a:endParaRPr lang="en-US"/>
        </a:p>
      </dgm:t>
    </dgm:pt>
    <dgm:pt modelId="{BB139F33-8219-4B92-A979-3DEA0E35E275}" type="sibTrans" cxnId="{CB54F385-19CF-4242-8552-E2AFA4593CE8}">
      <dgm:prSet/>
      <dgm:spPr/>
      <dgm:t>
        <a:bodyPr/>
        <a:lstStyle/>
        <a:p>
          <a:endParaRPr lang="en-US"/>
        </a:p>
      </dgm:t>
    </dgm:pt>
    <dgm:pt modelId="{82BA812E-9889-42CF-916F-DE01AE123FC6}">
      <dgm:prSet phldr="0"/>
      <dgm:spPr/>
      <dgm:t>
        <a:bodyPr/>
        <a:lstStyle/>
        <a:p>
          <a:pPr algn="l" rtl="0"/>
          <a:r>
            <a:rPr lang="en-US" dirty="0"/>
            <a:t>Learn who Harvey Milk was</a:t>
          </a:r>
        </a:p>
      </dgm:t>
    </dgm:pt>
    <dgm:pt modelId="{06E609C0-66ED-47DE-A965-A9B8AEA87AC2}" type="parTrans" cxnId="{376E1D33-4A8C-45A4-B100-CA8F3E3B1D9D}">
      <dgm:prSet/>
      <dgm:spPr/>
    </dgm:pt>
    <dgm:pt modelId="{2D76C928-420A-4DD6-8995-EF8EA68856DA}" type="sibTrans" cxnId="{376E1D33-4A8C-45A4-B100-CA8F3E3B1D9D}">
      <dgm:prSet/>
      <dgm:spPr/>
    </dgm:pt>
    <dgm:pt modelId="{1F1D3010-196B-43A1-91F9-31556AEA6867}" type="pres">
      <dgm:prSet presAssocID="{43EC7EBC-A81E-41A2-947C-7CBCD05E97C6}" presName="diagram" presStyleCnt="0">
        <dgm:presLayoutVars>
          <dgm:dir/>
          <dgm:resizeHandles val="exact"/>
        </dgm:presLayoutVars>
      </dgm:prSet>
      <dgm:spPr/>
    </dgm:pt>
    <dgm:pt modelId="{82F15171-8BB3-4C9C-BD9F-626120A156EA}" type="pres">
      <dgm:prSet presAssocID="{82BA812E-9889-42CF-916F-DE01AE123FC6}" presName="node" presStyleLbl="node1" presStyleIdx="0" presStyleCnt="2">
        <dgm:presLayoutVars>
          <dgm:bulletEnabled val="1"/>
        </dgm:presLayoutVars>
      </dgm:prSet>
      <dgm:spPr/>
    </dgm:pt>
    <dgm:pt modelId="{977A7FB0-5B5B-4F03-ABCC-D9B6835B8BFB}" type="pres">
      <dgm:prSet presAssocID="{2D76C928-420A-4DD6-8995-EF8EA68856DA}" presName="sibTrans" presStyleCnt="0"/>
      <dgm:spPr/>
    </dgm:pt>
    <dgm:pt modelId="{C0013D83-C9CC-4D26-8C05-C5DCD257BD76}" type="pres">
      <dgm:prSet presAssocID="{AADDA6DC-81B5-4B97-9839-D6496D0B1E45}" presName="node" presStyleLbl="node1" presStyleIdx="1" presStyleCnt="2">
        <dgm:presLayoutVars>
          <dgm:bulletEnabled val="1"/>
        </dgm:presLayoutVars>
      </dgm:prSet>
      <dgm:spPr/>
    </dgm:pt>
  </dgm:ptLst>
  <dgm:cxnLst>
    <dgm:cxn modelId="{377CC529-ABF5-4F25-8584-BB6A87156AD8}" type="presOf" srcId="{43EC7EBC-A81E-41A2-947C-7CBCD05E97C6}" destId="{1F1D3010-196B-43A1-91F9-31556AEA6867}" srcOrd="0" destOrd="0" presId="urn:microsoft.com/office/officeart/2005/8/layout/default"/>
    <dgm:cxn modelId="{376E1D33-4A8C-45A4-B100-CA8F3E3B1D9D}" srcId="{43EC7EBC-A81E-41A2-947C-7CBCD05E97C6}" destId="{82BA812E-9889-42CF-916F-DE01AE123FC6}" srcOrd="0" destOrd="0" parTransId="{06E609C0-66ED-47DE-A965-A9B8AEA87AC2}" sibTransId="{2D76C928-420A-4DD6-8995-EF8EA68856DA}"/>
    <dgm:cxn modelId="{2F3E054B-D3E0-412C-AAD0-509ABA866059}" type="presOf" srcId="{AADDA6DC-81B5-4B97-9839-D6496D0B1E45}" destId="{C0013D83-C9CC-4D26-8C05-C5DCD257BD76}" srcOrd="0" destOrd="0" presId="urn:microsoft.com/office/officeart/2005/8/layout/default"/>
    <dgm:cxn modelId="{CB54F385-19CF-4242-8552-E2AFA4593CE8}" srcId="{43EC7EBC-A81E-41A2-947C-7CBCD05E97C6}" destId="{AADDA6DC-81B5-4B97-9839-D6496D0B1E45}" srcOrd="1" destOrd="0" parTransId="{A8AEAB20-0112-454C-BC4A-6C493B7A1F25}" sibTransId="{BB139F33-8219-4B92-A979-3DEA0E35E275}"/>
    <dgm:cxn modelId="{FE0DAF91-5AA4-4D16-A7D5-5B79D1497BA1}" type="presOf" srcId="{82BA812E-9889-42CF-916F-DE01AE123FC6}" destId="{82F15171-8BB3-4C9C-BD9F-626120A156EA}" srcOrd="0" destOrd="0" presId="urn:microsoft.com/office/officeart/2005/8/layout/default"/>
    <dgm:cxn modelId="{D92D53BE-95D6-465C-8EA0-BC1A35A5C693}" type="presParOf" srcId="{1F1D3010-196B-43A1-91F9-31556AEA6867}" destId="{82F15171-8BB3-4C9C-BD9F-626120A156EA}" srcOrd="0" destOrd="0" presId="urn:microsoft.com/office/officeart/2005/8/layout/default"/>
    <dgm:cxn modelId="{A80EF325-FE42-41D1-A710-49E2AE6CB5C9}" type="presParOf" srcId="{1F1D3010-196B-43A1-91F9-31556AEA6867}" destId="{977A7FB0-5B5B-4F03-ABCC-D9B6835B8BFB}" srcOrd="1" destOrd="0" presId="urn:microsoft.com/office/officeart/2005/8/layout/default"/>
    <dgm:cxn modelId="{6DEBD9E1-B6EF-409A-8532-6AD58D7F54D1}" type="presParOf" srcId="{1F1D3010-196B-43A1-91F9-31556AEA6867}" destId="{C0013D83-C9CC-4D26-8C05-C5DCD257BD7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3F5833-7CFA-49FC-9AC4-89E890BD55DA}" type="doc">
      <dgm:prSet loTypeId="urn:microsoft.com/office/officeart/2005/8/layout/default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49CFD56-A72D-4B0B-8D8C-48F5C0054783}">
      <dgm:prSet phldrT="[Text]" phldr="0"/>
      <dgm:spPr/>
      <dgm:t>
        <a:bodyPr/>
        <a:lstStyle/>
        <a:p>
          <a:r>
            <a:rPr lang="en-US"/>
            <a:t>Lord of the Rings</a:t>
          </a:r>
        </a:p>
      </dgm:t>
    </dgm:pt>
    <dgm:pt modelId="{3B95B55A-3E7E-45D0-A3FD-4AA721BCCA94}" type="parTrans" cxnId="{DC8AB09F-F43A-4214-AFCD-6C261FB14A2A}">
      <dgm:prSet/>
      <dgm:spPr/>
      <dgm:t>
        <a:bodyPr/>
        <a:lstStyle/>
        <a:p>
          <a:endParaRPr lang="en-US"/>
        </a:p>
      </dgm:t>
    </dgm:pt>
    <dgm:pt modelId="{18565A8A-20A0-46B6-A5A0-7CEB3F7839DD}" type="sibTrans" cxnId="{DC8AB09F-F43A-4214-AFCD-6C261FB14A2A}">
      <dgm:prSet/>
      <dgm:spPr/>
      <dgm:t>
        <a:bodyPr/>
        <a:lstStyle/>
        <a:p>
          <a:endParaRPr lang="en-US"/>
        </a:p>
      </dgm:t>
    </dgm:pt>
    <dgm:pt modelId="{2E0352BF-9A5C-451C-8D72-3B9434C8D77D}">
      <dgm:prSet phldr="0"/>
      <dgm:spPr/>
      <dgm:t>
        <a:bodyPr/>
        <a:lstStyle/>
        <a:p>
          <a:pPr rtl="0"/>
          <a:r>
            <a:rPr lang="en-US"/>
            <a:t>Star Wars</a:t>
          </a:r>
        </a:p>
      </dgm:t>
    </dgm:pt>
    <dgm:pt modelId="{D1070EB6-976F-466C-8E5F-AC043428F3B9}" type="parTrans" cxnId="{55A46B6D-60BE-44B9-8DBD-71DD3BB8B870}">
      <dgm:prSet/>
      <dgm:spPr/>
    </dgm:pt>
    <dgm:pt modelId="{66EBFF04-6F08-40D0-9CDD-F2F7C6ED3927}" type="sibTrans" cxnId="{55A46B6D-60BE-44B9-8DBD-71DD3BB8B870}">
      <dgm:prSet/>
      <dgm:spPr/>
    </dgm:pt>
    <dgm:pt modelId="{7450A54D-0945-4C76-A4C6-0BDAB0DA725F}" type="pres">
      <dgm:prSet presAssocID="{CC3F5833-7CFA-49FC-9AC4-89E890BD55DA}" presName="diagram" presStyleCnt="0">
        <dgm:presLayoutVars>
          <dgm:dir/>
          <dgm:resizeHandles val="exact"/>
        </dgm:presLayoutVars>
      </dgm:prSet>
      <dgm:spPr/>
    </dgm:pt>
    <dgm:pt modelId="{4D6E9FA4-3690-47A0-89D3-7591AB9D2419}" type="pres">
      <dgm:prSet presAssocID="{2E0352BF-9A5C-451C-8D72-3B9434C8D77D}" presName="node" presStyleLbl="node1" presStyleIdx="0" presStyleCnt="2">
        <dgm:presLayoutVars>
          <dgm:bulletEnabled val="1"/>
        </dgm:presLayoutVars>
      </dgm:prSet>
      <dgm:spPr/>
    </dgm:pt>
    <dgm:pt modelId="{E0585C0C-B84D-4ABD-886B-0A44A71A6F76}" type="pres">
      <dgm:prSet presAssocID="{66EBFF04-6F08-40D0-9CDD-F2F7C6ED3927}" presName="sibTrans" presStyleCnt="0"/>
      <dgm:spPr/>
    </dgm:pt>
    <dgm:pt modelId="{DEB42C09-8F2C-4BC4-BF56-27DDC0D109A6}" type="pres">
      <dgm:prSet presAssocID="{C49CFD56-A72D-4B0B-8D8C-48F5C0054783}" presName="node" presStyleLbl="node1" presStyleIdx="1" presStyleCnt="2">
        <dgm:presLayoutVars>
          <dgm:bulletEnabled val="1"/>
        </dgm:presLayoutVars>
      </dgm:prSet>
      <dgm:spPr/>
    </dgm:pt>
  </dgm:ptLst>
  <dgm:cxnLst>
    <dgm:cxn modelId="{16EBC41A-C9DD-4631-BDDD-111A3D8F49EF}" type="presOf" srcId="{CC3F5833-7CFA-49FC-9AC4-89E890BD55DA}" destId="{7450A54D-0945-4C76-A4C6-0BDAB0DA725F}" srcOrd="0" destOrd="0" presId="urn:microsoft.com/office/officeart/2005/8/layout/default"/>
    <dgm:cxn modelId="{228C5D30-30C1-425A-AE01-C3FAEF844820}" type="presOf" srcId="{2E0352BF-9A5C-451C-8D72-3B9434C8D77D}" destId="{4D6E9FA4-3690-47A0-89D3-7591AB9D2419}" srcOrd="0" destOrd="0" presId="urn:microsoft.com/office/officeart/2005/8/layout/default"/>
    <dgm:cxn modelId="{55A46B6D-60BE-44B9-8DBD-71DD3BB8B870}" srcId="{CC3F5833-7CFA-49FC-9AC4-89E890BD55DA}" destId="{2E0352BF-9A5C-451C-8D72-3B9434C8D77D}" srcOrd="0" destOrd="0" parTransId="{D1070EB6-976F-466C-8E5F-AC043428F3B9}" sibTransId="{66EBFF04-6F08-40D0-9CDD-F2F7C6ED3927}"/>
    <dgm:cxn modelId="{5FBC9992-A837-4658-BFE4-10087C557255}" type="presOf" srcId="{C49CFD56-A72D-4B0B-8D8C-48F5C0054783}" destId="{DEB42C09-8F2C-4BC4-BF56-27DDC0D109A6}" srcOrd="0" destOrd="0" presId="urn:microsoft.com/office/officeart/2005/8/layout/default"/>
    <dgm:cxn modelId="{DC8AB09F-F43A-4214-AFCD-6C261FB14A2A}" srcId="{CC3F5833-7CFA-49FC-9AC4-89E890BD55DA}" destId="{C49CFD56-A72D-4B0B-8D8C-48F5C0054783}" srcOrd="1" destOrd="0" parTransId="{3B95B55A-3E7E-45D0-A3FD-4AA721BCCA94}" sibTransId="{18565A8A-20A0-46B6-A5A0-7CEB3F7839DD}"/>
    <dgm:cxn modelId="{3319ACCD-937C-4A00-B385-EEABAFE16B2C}" type="presParOf" srcId="{7450A54D-0945-4C76-A4C6-0BDAB0DA725F}" destId="{4D6E9FA4-3690-47A0-89D3-7591AB9D2419}" srcOrd="0" destOrd="0" presId="urn:microsoft.com/office/officeart/2005/8/layout/default"/>
    <dgm:cxn modelId="{C352B4CD-272C-4B2D-B610-F86F2B118C62}" type="presParOf" srcId="{7450A54D-0945-4C76-A4C6-0BDAB0DA725F}" destId="{E0585C0C-B84D-4ABD-886B-0A44A71A6F76}" srcOrd="1" destOrd="0" presId="urn:microsoft.com/office/officeart/2005/8/layout/default"/>
    <dgm:cxn modelId="{18590289-1FC4-49C0-91B2-1AAF02A6258C}" type="presParOf" srcId="{7450A54D-0945-4C76-A4C6-0BDAB0DA725F}" destId="{DEB42C09-8F2C-4BC4-BF56-27DDC0D109A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889FC-697B-4B0D-8C03-1DABAC22D5CF}">
      <dsp:nvSpPr>
        <dsp:cNvPr id="0" name=""/>
        <dsp:cNvSpPr/>
      </dsp:nvSpPr>
      <dsp:spPr>
        <a:xfrm>
          <a:off x="2044800" y="28041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458F0-5180-4E53-9373-499F7D55EC2A}">
      <dsp:nvSpPr>
        <dsp:cNvPr id="0" name=""/>
        <dsp:cNvSpPr/>
      </dsp:nvSpPr>
      <dsp:spPr>
        <a:xfrm>
          <a:off x="2512800" y="748418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BB264-EFF9-426B-874A-6DFE4033F9AD}">
      <dsp:nvSpPr>
        <dsp:cNvPr id="0" name=""/>
        <dsp:cNvSpPr/>
      </dsp:nvSpPr>
      <dsp:spPr>
        <a:xfrm>
          <a:off x="1342800" y="316041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Have supersensitive taste</a:t>
          </a:r>
        </a:p>
      </dsp:txBody>
      <dsp:txXfrm>
        <a:off x="1342800" y="3160418"/>
        <a:ext cx="3600000" cy="720000"/>
      </dsp:txXfrm>
    </dsp:sp>
    <dsp:sp modelId="{E44FB2D4-AA63-4601-AFDE-46D2CEC2197B}">
      <dsp:nvSpPr>
        <dsp:cNvPr id="0" name=""/>
        <dsp:cNvSpPr/>
      </dsp:nvSpPr>
      <dsp:spPr>
        <a:xfrm>
          <a:off x="6274800" y="28041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C947C-A566-41DD-A3AC-0C923F13EB18}">
      <dsp:nvSpPr>
        <dsp:cNvPr id="0" name=""/>
        <dsp:cNvSpPr/>
      </dsp:nvSpPr>
      <dsp:spPr>
        <a:xfrm>
          <a:off x="6742800" y="748418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22A27-E51D-4BD0-B3AE-878FE90CB4B4}">
      <dsp:nvSpPr>
        <dsp:cNvPr id="0" name=""/>
        <dsp:cNvSpPr/>
      </dsp:nvSpPr>
      <dsp:spPr>
        <a:xfrm>
          <a:off x="5572800" y="316041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Have supersensitive hearing</a:t>
          </a:r>
        </a:p>
      </dsp:txBody>
      <dsp:txXfrm>
        <a:off x="5572800" y="3160418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15171-8BB3-4C9C-BD9F-626120A156EA}">
      <dsp:nvSpPr>
        <dsp:cNvPr id="0" name=""/>
        <dsp:cNvSpPr/>
      </dsp:nvSpPr>
      <dsp:spPr>
        <a:xfrm>
          <a:off x="1283" y="578556"/>
          <a:ext cx="5006206" cy="3003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Learn who Harvey Milk was</a:t>
          </a:r>
        </a:p>
      </dsp:txBody>
      <dsp:txXfrm>
        <a:off x="1283" y="578556"/>
        <a:ext cx="5006206" cy="3003723"/>
      </dsp:txXfrm>
    </dsp:sp>
    <dsp:sp modelId="{C0013D83-C9CC-4D26-8C05-C5DCD257BD76}">
      <dsp:nvSpPr>
        <dsp:cNvPr id="0" name=""/>
        <dsp:cNvSpPr/>
      </dsp:nvSpPr>
      <dsp:spPr>
        <a:xfrm>
          <a:off x="5508110" y="578556"/>
          <a:ext cx="5006206" cy="3003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Identify his importance in American LGBTQ+ history</a:t>
          </a:r>
        </a:p>
      </dsp:txBody>
      <dsp:txXfrm>
        <a:off x="5508110" y="578556"/>
        <a:ext cx="5006206" cy="3003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E9FA4-3690-47A0-89D3-7591AB9D2419}">
      <dsp:nvSpPr>
        <dsp:cNvPr id="0" name=""/>
        <dsp:cNvSpPr/>
      </dsp:nvSpPr>
      <dsp:spPr>
        <a:xfrm>
          <a:off x="707536" y="1872"/>
          <a:ext cx="3199686" cy="19198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Star Wars</a:t>
          </a:r>
        </a:p>
      </dsp:txBody>
      <dsp:txXfrm>
        <a:off x="707536" y="1872"/>
        <a:ext cx="3199686" cy="1919811"/>
      </dsp:txXfrm>
    </dsp:sp>
    <dsp:sp modelId="{DEB42C09-8F2C-4BC4-BF56-27DDC0D109A6}">
      <dsp:nvSpPr>
        <dsp:cNvPr id="0" name=""/>
        <dsp:cNvSpPr/>
      </dsp:nvSpPr>
      <dsp:spPr>
        <a:xfrm>
          <a:off x="707536" y="2241652"/>
          <a:ext cx="3199686" cy="191981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Lord of the Rings</a:t>
          </a:r>
        </a:p>
      </dsp:txBody>
      <dsp:txXfrm>
        <a:off x="707536" y="2241652"/>
        <a:ext cx="3199686" cy="1919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0BC94-EF53-4347-BB6C-85ED511F2FC5}" type="datetimeFigureOut">
              <a:rPr lang="en-US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1D3E6-DE23-45F0-9638-99B55A78395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6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13:42 minutes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https://youtu.be/69xLk1nn5z4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1D3E6-DE23-45F0-9638-99B55A78395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4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https://youtu.be/O9iYasWREzE</a:t>
            </a:r>
          </a:p>
          <a:p>
            <a:endParaRPr lang="en-US" dirty="0"/>
          </a:p>
          <a:p>
            <a:r>
              <a:rPr lang="en-US" dirty="0"/>
              <a:t>5:07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1D3E6-DE23-45F0-9638-99B55A7839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0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scan the QR code or click the link to complete a brief survey: </a:t>
            </a:r>
          </a:p>
          <a:p>
            <a:r>
              <a:rPr lang="en-US" dirty="0"/>
              <a:t>https://forms.office.com/r/i9UqyyxzTT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1D3E6-DE23-45F0-9638-99B55A7839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1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8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2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78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3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8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4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5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3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9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2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5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8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5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62" r:id="rId7"/>
    <p:sldLayoutId id="2147483763" r:id="rId8"/>
    <p:sldLayoutId id="2147483752" r:id="rId9"/>
    <p:sldLayoutId id="2147483753" r:id="rId10"/>
    <p:sldLayoutId id="2147483754" r:id="rId11"/>
    <p:sldLayoutId id="21474837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9iYasWREzE?feature=oembed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9xLk1nn5z4?feature=oembed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95DA1D8-E874-4205-B6D5-557E0C072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FCFF830-2067-42B7-8CA6-20F4492D0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11" r="-2" b="-2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76" y="3736556"/>
            <a:ext cx="5257800" cy="1701570"/>
          </a:xfrm>
        </p:spPr>
        <p:txBody>
          <a:bodyPr anchor="b">
            <a:normAutofit/>
          </a:bodyPr>
          <a:lstStyle/>
          <a:p>
            <a:r>
              <a:rPr lang="en-US" sz="4400" dirty="0">
                <a:cs typeface="Calibri Light"/>
              </a:rPr>
              <a:t>Harvey Milk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76" y="5438126"/>
            <a:ext cx="5814709" cy="14198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cs typeface="Calibri"/>
              </a:rPr>
              <a:t>Student Health &amp; Human Services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cs typeface="Calibri"/>
              </a:rPr>
              <a:t>Office of Human Relations, Diversity &amp; Equity</a:t>
            </a:r>
          </a:p>
          <a:p>
            <a:pPr>
              <a:lnSpc>
                <a:spcPct val="90000"/>
              </a:lnSpc>
            </a:pPr>
            <a:endParaRPr lang="en-US" sz="16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cs typeface="Calibri"/>
              </a:rPr>
              <a:t>June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2B1C0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692AE-4F20-4FAB-B514-221B2257D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840" y="1967592"/>
            <a:ext cx="5602705" cy="26783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300" i="0" dirty="0"/>
              <a:t>May 22 is Harvey Milk Day in LAUSD. </a:t>
            </a:r>
            <a:br>
              <a:rPr lang="en-US" sz="3300" i="0" dirty="0"/>
            </a:br>
            <a:br>
              <a:rPr lang="en-US" sz="3300" i="0" dirty="0"/>
            </a:br>
            <a:r>
              <a:rPr lang="en-US" sz="3300" i="0" dirty="0"/>
              <a:t>What do you think is the most important thing Harvey Milk did for LGBTQ+ people?</a:t>
            </a:r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E0F971F-4C66-4505-8F15-FD1AEA143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64" y="3055095"/>
            <a:ext cx="4410736" cy="30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3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ADC48-9FCA-40E4-B142-252941EDC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Flashback: Meet San Francisco Supervisor Harvey Milk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999552A3-AAA1-4A65-B8AE-C92B4ED8F03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06253" y="1585919"/>
            <a:ext cx="4942280" cy="370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7B7366-37C8-497F-8B24-C0D854C7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2AC240D-1882-450E-A5FD-4E71614A8A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6" r="9990" b="-1"/>
          <a:stretch/>
        </p:blipFill>
        <p:spPr>
          <a:xfrm>
            <a:off x="1129323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7CF161-EDA7-4E96-BACA-F5269817E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528" y="2013625"/>
            <a:ext cx="5234271" cy="4163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Did you know who Harvey Milk was before this presentation?</a:t>
            </a:r>
          </a:p>
          <a:p>
            <a:endParaRPr lang="en-US" sz="2000" dirty="0"/>
          </a:p>
          <a:p>
            <a:r>
              <a:rPr lang="en-US" sz="2000" dirty="0"/>
              <a:t>What are 2 things you learned about Harvey Milk?</a:t>
            </a:r>
            <a:endParaRPr lang="en-US" dirty="0"/>
          </a:p>
          <a:p>
            <a:endParaRPr lang="en-US" sz="2000" dirty="0"/>
          </a:p>
          <a:p>
            <a:r>
              <a:rPr lang="en-US" sz="2000" dirty="0"/>
              <a:t>Do you think this history is important for students to learn?</a:t>
            </a:r>
          </a:p>
        </p:txBody>
      </p:sp>
    </p:spTree>
    <p:extLst>
      <p:ext uri="{BB962C8B-B14F-4D97-AF65-F5344CB8AC3E}">
        <p14:creationId xmlns:p14="http://schemas.microsoft.com/office/powerpoint/2010/main" val="1320441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536F6B5C-2B5F-4FEE-8263-34996D29D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65AB7B-3803-4804-862B-1F7EAF74E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Check out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56A9AEF-2304-4A1D-8BBA-834DA2516E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202021"/>
              </p:ext>
            </p:extLst>
          </p:nvPr>
        </p:nvGraphicFramePr>
        <p:xfrm>
          <a:off x="838201" y="2013625"/>
          <a:ext cx="4614759" cy="416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3CC8A451-D0E8-4D5C-BB31-9398C1C45C4D}"/>
              </a:ext>
            </a:extLst>
          </p:cNvPr>
          <p:cNvSpPr txBox="1"/>
          <p:nvPr/>
        </p:nvSpPr>
        <p:spPr>
          <a:xfrm>
            <a:off x="6784181" y="2986087"/>
            <a:ext cx="399335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/>
              <a:t>Which is better?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89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D5B45-D75D-409C-9E24-F99DBEF48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78" y="2306939"/>
            <a:ext cx="4620584" cy="22441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/>
              <a:t>Office of Human Relations, Diversity &amp; Equity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F7C5F4-7172-65AD-2346-EAD64FD13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76" y="176231"/>
            <a:ext cx="5867152" cy="64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A0901-B3D4-99D8-6561-77C7DDE27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Teacher Feedback Survey</a:t>
            </a:r>
          </a:p>
        </p:txBody>
      </p:sp>
      <p:pic>
        <p:nvPicPr>
          <p:cNvPr id="1026" name="Picture 2" descr="QRCode for HRDE Advisory Lesson Feedback Survey">
            <a:extLst>
              <a:ext uri="{FF2B5EF4-FFF2-40B4-BE49-F238E27FC236}">
                <a16:creationId xmlns:a16="http://schemas.microsoft.com/office/drawing/2014/main" id="{15B9BDF1-08E2-5B60-8522-02F8C44B5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6253" y="957860"/>
            <a:ext cx="4942280" cy="49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68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78FD1E94-B12F-434F-8027-5DBEAC55A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1BC8109F-B452-45EE-8BB3-65433C03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A3F3B-9045-4824-9A79-BFE25429F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Welcome: Would you rather....</a:t>
            </a:r>
          </a:p>
        </p:txBody>
      </p:sp>
      <p:graphicFrame>
        <p:nvGraphicFramePr>
          <p:cNvPr id="74" name="Content Placeholder 71">
            <a:extLst>
              <a:ext uri="{FF2B5EF4-FFF2-40B4-BE49-F238E27FC236}">
                <a16:creationId xmlns:a16="http://schemas.microsoft.com/office/drawing/2014/main" id="{935C0CA3-5C93-4C6B-91E8-913F2A3A10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317823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548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5EDB6-2AE3-401E-A945-55524A71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04C2DEA2-9232-4AE4-A11F-1180EF87C0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890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3A54125-1594-47D6-B46A-1FB022644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689" y="1175386"/>
            <a:ext cx="8231979" cy="429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23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6F6B5C-2B5F-4FEE-8263-34996D29D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51C8A4-F05D-4778-BB7F-68B4C2CEB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Who was Harvey Milk?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78C5F-71E2-42E2-A0B7-A6E183D23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4" y="1501657"/>
            <a:ext cx="5162446" cy="4984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dirty="0">
                <a:ea typeface="+mn-lt"/>
                <a:cs typeface="+mn-lt"/>
              </a:rPr>
              <a:t>Harvey Bernard Milk</a:t>
            </a:r>
            <a:r>
              <a:rPr lang="en-US" sz="2000" dirty="0">
                <a:ea typeface="+mn-lt"/>
                <a:cs typeface="+mn-lt"/>
              </a:rPr>
              <a:t> (May 22, 1930 – November 27, 1978) was a middle-class Jewish kid from New York whose grandfather founded </a:t>
            </a:r>
            <a:r>
              <a:rPr lang="en-US" sz="2000">
                <a:ea typeface="+mn-lt"/>
                <a:cs typeface="+mn-lt"/>
              </a:rPr>
              <a:t>a synagogue. 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ea typeface="+mn-lt"/>
                <a:cs typeface="+mn-lt"/>
              </a:rPr>
              <a:t>Milk was the first openly gay elected official in California.  He was elected to the San Francisco Board of Supervisors.</a:t>
            </a: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ea typeface="+mn-lt"/>
                <a:cs typeface="+mn-lt"/>
              </a:rPr>
              <a:t>Although he was the most pro-LGBT politician in the United States at the time, politics and activism were not his early interests.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ea typeface="+mn-lt"/>
                <a:cs typeface="+mn-lt"/>
              </a:rPr>
              <a:t>He was neither open about his sexuality nor civically active until he was 40, after his experiences in the counteractive movement of the 1960's  </a:t>
            </a:r>
            <a:endParaRPr lang="en-US" sz="2000" dirty="0"/>
          </a:p>
        </p:txBody>
      </p:sp>
      <p:pic>
        <p:nvPicPr>
          <p:cNvPr id="4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9A136A9E-D169-4555-85DF-E0AF2BA72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257" y="1496292"/>
            <a:ext cx="6251908" cy="480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88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2D163-0294-4452-B35C-C184525DE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dirty="0"/>
              <a:t>Who was Harvey Milk?</a:t>
            </a:r>
          </a:p>
        </p:txBody>
      </p:sp>
      <p:pic>
        <p:nvPicPr>
          <p:cNvPr id="4" name="Picture 4" descr="A person posing for a photo&#10;&#10;Description automatically generated">
            <a:extLst>
              <a:ext uri="{FF2B5EF4-FFF2-40B4-BE49-F238E27FC236}">
                <a16:creationId xmlns:a16="http://schemas.microsoft.com/office/drawing/2014/main" id="{2007C3E3-6DBD-480E-88CA-19A670EC0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579" b="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25816-F38C-4DC1-9C8C-BD0FEDF5D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447469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ea typeface="+mn-lt"/>
                <a:cs typeface="+mn-lt"/>
              </a:rPr>
              <a:t>Milk served almost eleven months in office, during which he sponsored a bill banning discrimination in public accommodations, housing, and employment on the basis of sexual orientation.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>
                <a:ea typeface="+mn-lt"/>
                <a:cs typeface="+mn-lt"/>
              </a:rPr>
              <a:t>The Supervisors passed the bill by a vote of 11–1, and it was signed into law by Mayor George Moscone.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966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49BB1-4FE9-43FB-9473-40BD29EB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27, 1978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35BAA-DE81-43F4-86D6-B1DDD4A07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Dan White was a disgruntled employee who had quit his job in a fit of anger. </a:t>
            </a:r>
          </a:p>
          <a:p>
            <a:r>
              <a:rPr lang="en-US" dirty="0"/>
              <a:t>On November 27, 1978, he snuck into city hall and shot and killed Mayor George Moscone then Harvey Milk.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6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508B0-2153-4D58-877C-6280CF78E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US" dirty="0"/>
              <a:t>The Twinkie defense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2E029-CCED-46A5-B926-D6D88C874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White's defense was that he suffered diminished capacity from eating Twinkies and other sugary foods.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Dan White was convicted of voluntary manslaughter</a:t>
            </a:r>
          </a:p>
        </p:txBody>
      </p:sp>
      <p:pic>
        <p:nvPicPr>
          <p:cNvPr id="4" name="Picture 4" descr="A sandwich cut in half&#10;&#10;Description automatically generated">
            <a:extLst>
              <a:ext uri="{FF2B5EF4-FFF2-40B4-BE49-F238E27FC236}">
                <a16:creationId xmlns:a16="http://schemas.microsoft.com/office/drawing/2014/main" id="{78B64A07-A994-4AC7-BE99-4984DAACA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986" y="2125728"/>
            <a:ext cx="4747547" cy="263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68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B3F6F06-A72D-4442-A031-E1D2004CB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2B1C0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C24D5-ACE3-4A1E-B656-F6F27E51D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094" y="750667"/>
            <a:ext cx="5602705" cy="26783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How Harvey Milk Changed the Gay Rights Movement </a:t>
            </a: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7E9D7991-0F3C-4EF4-A1C0-85D8D2EE54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20328" y="2442491"/>
            <a:ext cx="4289777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9174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1D311B"/>
      </a:dk2>
      <a:lt2>
        <a:srgbClr val="F3F1F0"/>
      </a:lt2>
      <a:accent1>
        <a:srgbClr val="22B1C0"/>
      </a:accent1>
      <a:accent2>
        <a:srgbClr val="14B783"/>
      </a:accent2>
      <a:accent3>
        <a:srgbClr val="21B949"/>
      </a:accent3>
      <a:accent4>
        <a:srgbClr val="2EBB14"/>
      </a:accent4>
      <a:accent5>
        <a:srgbClr val="74B320"/>
      </a:accent5>
      <a:accent6>
        <a:srgbClr val="A4A612"/>
      </a:accent6>
      <a:hlink>
        <a:srgbClr val="C15145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0" ma:contentTypeDescription="Create a new document." ma:contentTypeScope="" ma:versionID="9cd7342640d6fd4b6c1d203d9a961a88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42738bd26cf3fa7f6c740d9896a67fa0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E4E27A-EE85-4620-B1EC-53A2973F690B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4259f52f-4b71-47bc-aac8-de2b0f5da881"/>
    <ds:schemaRef ds:uri="http://schemas.openxmlformats.org/package/2006/metadata/core-properties"/>
    <ds:schemaRef ds:uri="e021116e-70b5-4dea-976a-806e996dba5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665BA71-E56D-4F80-A693-18228DA169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7F37EF-44D1-4944-99AF-D1C0F33D78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1116e-70b5-4dea-976a-806e996dba5c"/>
    <ds:schemaRef ds:uri="4259f52f-4b71-47bc-aac8-de2b0f5da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422</Words>
  <Application>Microsoft Office PowerPoint</Application>
  <PresentationFormat>Widescreen</PresentationFormat>
  <Paragraphs>52</Paragraphs>
  <Slides>15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Elephant</vt:lpstr>
      <vt:lpstr>BrushVTI</vt:lpstr>
      <vt:lpstr>Harvey Milk </vt:lpstr>
      <vt:lpstr>Welcome: Would you rather....</vt:lpstr>
      <vt:lpstr>Objectives</vt:lpstr>
      <vt:lpstr>PowerPoint Presentation</vt:lpstr>
      <vt:lpstr>Who was Harvey Milk?</vt:lpstr>
      <vt:lpstr>Who was Harvey Milk?</vt:lpstr>
      <vt:lpstr>November 27, 1978</vt:lpstr>
      <vt:lpstr>The Twinkie defense</vt:lpstr>
      <vt:lpstr>How Harvey Milk Changed the Gay Rights Movement </vt:lpstr>
      <vt:lpstr>May 22 is Harvey Milk Day in LAUSD.   What do you think is the most important thing Harvey Milk did for LGBTQ+ people?</vt:lpstr>
      <vt:lpstr>Flashback: Meet San Francisco Supervisor Harvey Milk</vt:lpstr>
      <vt:lpstr>PowerPoint Presentation</vt:lpstr>
      <vt:lpstr>Check out</vt:lpstr>
      <vt:lpstr>Office of Human Relations, Diversity &amp; Equity</vt:lpstr>
      <vt:lpstr>Teacher Feedback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</dc:creator>
  <cp:lastModifiedBy>Gomez, Julie</cp:lastModifiedBy>
  <cp:revision>366</cp:revision>
  <dcterms:created xsi:type="dcterms:W3CDTF">2020-10-09T13:11:59Z</dcterms:created>
  <dcterms:modified xsi:type="dcterms:W3CDTF">2022-07-28T16:34:00Z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</Properties>
</file>