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0A41B-48A6-41F9-AA8D-520F55A6DE79}" v="2402" dt="2021-06-23T21:34:25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3941" autoAdjust="0"/>
  </p:normalViewPr>
  <p:slideViewPr>
    <p:cSldViewPr snapToGrid="0">
      <p:cViewPr varScale="1">
        <p:scale>
          <a:sx n="56" d="100"/>
          <a:sy n="56" d="100"/>
        </p:scale>
        <p:origin x="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029B2-C25F-4621-8F91-E6CF1ADEADE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73C0DAD-3B92-4469-8F2D-296523D83703}">
      <dgm:prSet/>
      <dgm:spPr/>
      <dgm:t>
        <a:bodyPr/>
        <a:lstStyle/>
        <a:p>
          <a:r>
            <a:rPr lang="en-US"/>
            <a:t>elephant</a:t>
          </a:r>
        </a:p>
      </dgm:t>
    </dgm:pt>
    <dgm:pt modelId="{5E0A16B3-0B02-4B8B-BF9C-3E4C220239CD}" type="parTrans" cxnId="{74935DB2-D45D-4B40-9796-2D80843A08A7}">
      <dgm:prSet/>
      <dgm:spPr/>
      <dgm:t>
        <a:bodyPr/>
        <a:lstStyle/>
        <a:p>
          <a:endParaRPr lang="en-US"/>
        </a:p>
      </dgm:t>
    </dgm:pt>
    <dgm:pt modelId="{1B2954CD-4747-4C23-A41F-E223167EBC7F}" type="sibTrans" cxnId="{74935DB2-D45D-4B40-9796-2D80843A08A7}">
      <dgm:prSet/>
      <dgm:spPr/>
      <dgm:t>
        <a:bodyPr/>
        <a:lstStyle/>
        <a:p>
          <a:endParaRPr lang="en-US"/>
        </a:p>
      </dgm:t>
    </dgm:pt>
    <dgm:pt modelId="{2D48E5C0-8A3E-4599-9434-5ED02E2F449F}">
      <dgm:prSet/>
      <dgm:spPr/>
      <dgm:t>
        <a:bodyPr/>
        <a:lstStyle/>
        <a:p>
          <a:r>
            <a:rPr lang="en-US"/>
            <a:t>Lion</a:t>
          </a:r>
        </a:p>
      </dgm:t>
    </dgm:pt>
    <dgm:pt modelId="{32B9366B-08DB-4A7A-96B0-90790457ED8A}" type="parTrans" cxnId="{18C0A0FF-5DE0-4E08-9EAA-79D45CAE2FA3}">
      <dgm:prSet/>
      <dgm:spPr/>
      <dgm:t>
        <a:bodyPr/>
        <a:lstStyle/>
        <a:p>
          <a:endParaRPr lang="en-US"/>
        </a:p>
      </dgm:t>
    </dgm:pt>
    <dgm:pt modelId="{7C93903A-250F-446E-8863-C2770979D0D8}" type="sibTrans" cxnId="{18C0A0FF-5DE0-4E08-9EAA-79D45CAE2FA3}">
      <dgm:prSet/>
      <dgm:spPr/>
      <dgm:t>
        <a:bodyPr/>
        <a:lstStyle/>
        <a:p>
          <a:endParaRPr lang="en-US"/>
        </a:p>
      </dgm:t>
    </dgm:pt>
    <dgm:pt modelId="{3CF751CE-BD80-4AA9-9D7F-A858F6D120F9}" type="pres">
      <dgm:prSet presAssocID="{1CC029B2-C25F-4621-8F91-E6CF1ADEADE4}" presName="root" presStyleCnt="0">
        <dgm:presLayoutVars>
          <dgm:dir/>
          <dgm:resizeHandles val="exact"/>
        </dgm:presLayoutVars>
      </dgm:prSet>
      <dgm:spPr/>
    </dgm:pt>
    <dgm:pt modelId="{4C7DC03D-1F71-4159-A1B3-1F66B1CB362F}" type="pres">
      <dgm:prSet presAssocID="{473C0DAD-3B92-4469-8F2D-296523D83703}" presName="compNode" presStyleCnt="0"/>
      <dgm:spPr/>
    </dgm:pt>
    <dgm:pt modelId="{AEB1090F-D8E0-43AF-BC4C-9E92E0D3043E}" type="pres">
      <dgm:prSet presAssocID="{473C0DAD-3B92-4469-8F2D-296523D837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phant"/>
        </a:ext>
      </dgm:extLst>
    </dgm:pt>
    <dgm:pt modelId="{CEB4A2FD-1FFE-4F29-8D0B-0E7B141E469C}" type="pres">
      <dgm:prSet presAssocID="{473C0DAD-3B92-4469-8F2D-296523D83703}" presName="spaceRect" presStyleCnt="0"/>
      <dgm:spPr/>
    </dgm:pt>
    <dgm:pt modelId="{12294337-14E5-4E66-BE66-29E5CD336317}" type="pres">
      <dgm:prSet presAssocID="{473C0DAD-3B92-4469-8F2D-296523D83703}" presName="textRect" presStyleLbl="revTx" presStyleIdx="0" presStyleCnt="2">
        <dgm:presLayoutVars>
          <dgm:chMax val="1"/>
          <dgm:chPref val="1"/>
        </dgm:presLayoutVars>
      </dgm:prSet>
      <dgm:spPr/>
    </dgm:pt>
    <dgm:pt modelId="{9DE4A90C-C180-4862-9C0F-4957074825B0}" type="pres">
      <dgm:prSet presAssocID="{1B2954CD-4747-4C23-A41F-E223167EBC7F}" presName="sibTrans" presStyleCnt="0"/>
      <dgm:spPr/>
    </dgm:pt>
    <dgm:pt modelId="{BC4937A3-1CD6-407D-AEA1-007D3D79DCB9}" type="pres">
      <dgm:prSet presAssocID="{2D48E5C0-8A3E-4599-9434-5ED02E2F449F}" presName="compNode" presStyleCnt="0"/>
      <dgm:spPr/>
    </dgm:pt>
    <dgm:pt modelId="{5C704917-AC03-4A2C-842A-BD692BB5830D}" type="pres">
      <dgm:prSet presAssocID="{2D48E5C0-8A3E-4599-9434-5ED02E2F449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BB0DBE57-460A-42EF-BF91-991EC78CAA3D}" type="pres">
      <dgm:prSet presAssocID="{2D48E5C0-8A3E-4599-9434-5ED02E2F449F}" presName="spaceRect" presStyleCnt="0"/>
      <dgm:spPr/>
    </dgm:pt>
    <dgm:pt modelId="{71C6CD5D-4A57-43B8-B8DB-A810043FB9C0}" type="pres">
      <dgm:prSet presAssocID="{2D48E5C0-8A3E-4599-9434-5ED02E2F449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A7EE418-8EA3-4316-8413-9E52E0A41918}" type="presOf" srcId="{2D48E5C0-8A3E-4599-9434-5ED02E2F449F}" destId="{71C6CD5D-4A57-43B8-B8DB-A810043FB9C0}" srcOrd="0" destOrd="0" presId="urn:microsoft.com/office/officeart/2018/2/layout/IconLabelList"/>
    <dgm:cxn modelId="{C91BB28E-D3E4-48B0-9526-367C91BEA66A}" type="presOf" srcId="{473C0DAD-3B92-4469-8F2D-296523D83703}" destId="{12294337-14E5-4E66-BE66-29E5CD336317}" srcOrd="0" destOrd="0" presId="urn:microsoft.com/office/officeart/2018/2/layout/IconLabelList"/>
    <dgm:cxn modelId="{CAD3329A-0E44-494C-A380-5FB1281559E5}" type="presOf" srcId="{1CC029B2-C25F-4621-8F91-E6CF1ADEADE4}" destId="{3CF751CE-BD80-4AA9-9D7F-A858F6D120F9}" srcOrd="0" destOrd="0" presId="urn:microsoft.com/office/officeart/2018/2/layout/IconLabelList"/>
    <dgm:cxn modelId="{74935DB2-D45D-4B40-9796-2D80843A08A7}" srcId="{1CC029B2-C25F-4621-8F91-E6CF1ADEADE4}" destId="{473C0DAD-3B92-4469-8F2D-296523D83703}" srcOrd="0" destOrd="0" parTransId="{5E0A16B3-0B02-4B8B-BF9C-3E4C220239CD}" sibTransId="{1B2954CD-4747-4C23-A41F-E223167EBC7F}"/>
    <dgm:cxn modelId="{18C0A0FF-5DE0-4E08-9EAA-79D45CAE2FA3}" srcId="{1CC029B2-C25F-4621-8F91-E6CF1ADEADE4}" destId="{2D48E5C0-8A3E-4599-9434-5ED02E2F449F}" srcOrd="1" destOrd="0" parTransId="{32B9366B-08DB-4A7A-96B0-90790457ED8A}" sibTransId="{7C93903A-250F-446E-8863-C2770979D0D8}"/>
    <dgm:cxn modelId="{AE390E1E-2D91-4C3F-A521-73D4973E6445}" type="presParOf" srcId="{3CF751CE-BD80-4AA9-9D7F-A858F6D120F9}" destId="{4C7DC03D-1F71-4159-A1B3-1F66B1CB362F}" srcOrd="0" destOrd="0" presId="urn:microsoft.com/office/officeart/2018/2/layout/IconLabelList"/>
    <dgm:cxn modelId="{7115D0F0-0BB6-4171-B140-F1590F16DC56}" type="presParOf" srcId="{4C7DC03D-1F71-4159-A1B3-1F66B1CB362F}" destId="{AEB1090F-D8E0-43AF-BC4C-9E92E0D3043E}" srcOrd="0" destOrd="0" presId="urn:microsoft.com/office/officeart/2018/2/layout/IconLabelList"/>
    <dgm:cxn modelId="{C214EDAD-B550-4F02-A4A4-7BC2F5397D0B}" type="presParOf" srcId="{4C7DC03D-1F71-4159-A1B3-1F66B1CB362F}" destId="{CEB4A2FD-1FFE-4F29-8D0B-0E7B141E469C}" srcOrd="1" destOrd="0" presId="urn:microsoft.com/office/officeart/2018/2/layout/IconLabelList"/>
    <dgm:cxn modelId="{6FF622DB-E405-4A60-B5ED-7A5B06D64DB8}" type="presParOf" srcId="{4C7DC03D-1F71-4159-A1B3-1F66B1CB362F}" destId="{12294337-14E5-4E66-BE66-29E5CD336317}" srcOrd="2" destOrd="0" presId="urn:microsoft.com/office/officeart/2018/2/layout/IconLabelList"/>
    <dgm:cxn modelId="{D44115D1-29C2-4ED3-B6DD-C681EF0D5890}" type="presParOf" srcId="{3CF751CE-BD80-4AA9-9D7F-A858F6D120F9}" destId="{9DE4A90C-C180-4862-9C0F-4957074825B0}" srcOrd="1" destOrd="0" presId="urn:microsoft.com/office/officeart/2018/2/layout/IconLabelList"/>
    <dgm:cxn modelId="{DD2518B9-AE55-4C76-AE8D-CB6CA6CA94AB}" type="presParOf" srcId="{3CF751CE-BD80-4AA9-9D7F-A858F6D120F9}" destId="{BC4937A3-1CD6-407D-AEA1-007D3D79DCB9}" srcOrd="2" destOrd="0" presId="urn:microsoft.com/office/officeart/2018/2/layout/IconLabelList"/>
    <dgm:cxn modelId="{E2B118A2-C5D0-4802-A9CA-09A079C0749A}" type="presParOf" srcId="{BC4937A3-1CD6-407D-AEA1-007D3D79DCB9}" destId="{5C704917-AC03-4A2C-842A-BD692BB5830D}" srcOrd="0" destOrd="0" presId="urn:microsoft.com/office/officeart/2018/2/layout/IconLabelList"/>
    <dgm:cxn modelId="{F73AECE2-1DF0-4497-B4A7-A99C3B62F94E}" type="presParOf" srcId="{BC4937A3-1CD6-407D-AEA1-007D3D79DCB9}" destId="{BB0DBE57-460A-42EF-BF91-991EC78CAA3D}" srcOrd="1" destOrd="0" presId="urn:microsoft.com/office/officeart/2018/2/layout/IconLabelList"/>
    <dgm:cxn modelId="{D7F80034-4CCF-40BD-A155-8B489350D6F4}" type="presParOf" srcId="{BC4937A3-1CD6-407D-AEA1-007D3D79DCB9}" destId="{71C6CD5D-4A57-43B8-B8DB-A810043FB9C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F63F0-AD10-4F0E-948A-28C53E7BB6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5F6745-7F0A-4970-81D0-145B347973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 about the Buddhist holiday, </a:t>
          </a:r>
          <a:r>
            <a:rPr lang="en-US" dirty="0" err="1"/>
            <a:t>Obon</a:t>
          </a:r>
        </a:p>
      </dgm:t>
    </dgm:pt>
    <dgm:pt modelId="{71777D83-85E1-4C23-9AD0-C2B306E3CBB1}" type="parTrans" cxnId="{EB025E74-902E-4CE9-9A52-937E5BED87CF}">
      <dgm:prSet/>
      <dgm:spPr/>
      <dgm:t>
        <a:bodyPr/>
        <a:lstStyle/>
        <a:p>
          <a:endParaRPr lang="en-US"/>
        </a:p>
      </dgm:t>
    </dgm:pt>
    <dgm:pt modelId="{C6832DD0-1D97-4D1D-9C28-455F91F78721}" type="sibTrans" cxnId="{EB025E74-902E-4CE9-9A52-937E5BED87CF}">
      <dgm:prSet/>
      <dgm:spPr/>
      <dgm:t>
        <a:bodyPr/>
        <a:lstStyle/>
        <a:p>
          <a:endParaRPr lang="en-US"/>
        </a:p>
      </dgm:t>
    </dgm:pt>
    <dgm:pt modelId="{0EE8BA05-8551-4FA9-8FDE-C8259DE22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the traditions behind the holiday</a:t>
          </a:r>
        </a:p>
      </dgm:t>
    </dgm:pt>
    <dgm:pt modelId="{8B091C0D-0564-40C0-9838-8529EB16AE8E}" type="parTrans" cxnId="{E8DE1080-C4C6-4C77-9008-1CF17F2F13B2}">
      <dgm:prSet/>
      <dgm:spPr/>
      <dgm:t>
        <a:bodyPr/>
        <a:lstStyle/>
        <a:p>
          <a:endParaRPr lang="en-US"/>
        </a:p>
      </dgm:t>
    </dgm:pt>
    <dgm:pt modelId="{5ABDC9B2-FC87-42B2-B6AA-768D33E6B4B0}" type="sibTrans" cxnId="{E8DE1080-C4C6-4C77-9008-1CF17F2F13B2}">
      <dgm:prSet/>
      <dgm:spPr/>
      <dgm:t>
        <a:bodyPr/>
        <a:lstStyle/>
        <a:p>
          <a:endParaRPr lang="en-US"/>
        </a:p>
      </dgm:t>
    </dgm:pt>
    <dgm:pt modelId="{4FA7A395-2BD0-4319-9337-7376949355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special holidays you celebrate in your culture</a:t>
          </a:r>
        </a:p>
      </dgm:t>
    </dgm:pt>
    <dgm:pt modelId="{A6E28C38-DD16-4A84-856C-6811E612D256}" type="parTrans" cxnId="{F06C498F-1342-4111-A628-949D159C4FCA}">
      <dgm:prSet/>
      <dgm:spPr/>
      <dgm:t>
        <a:bodyPr/>
        <a:lstStyle/>
        <a:p>
          <a:endParaRPr lang="en-US"/>
        </a:p>
      </dgm:t>
    </dgm:pt>
    <dgm:pt modelId="{526C3A5F-5237-4A41-AD64-10D5CDA553A2}" type="sibTrans" cxnId="{F06C498F-1342-4111-A628-949D159C4FCA}">
      <dgm:prSet/>
      <dgm:spPr/>
      <dgm:t>
        <a:bodyPr/>
        <a:lstStyle/>
        <a:p>
          <a:endParaRPr lang="en-US"/>
        </a:p>
      </dgm:t>
    </dgm:pt>
    <dgm:pt modelId="{1DF6D55C-F0DB-47D1-AED8-B877F7796F67}" type="pres">
      <dgm:prSet presAssocID="{A2EF63F0-AD10-4F0E-948A-28C53E7BB660}" presName="root" presStyleCnt="0">
        <dgm:presLayoutVars>
          <dgm:dir/>
          <dgm:resizeHandles val="exact"/>
        </dgm:presLayoutVars>
      </dgm:prSet>
      <dgm:spPr/>
    </dgm:pt>
    <dgm:pt modelId="{5413F270-1A99-4295-B11F-B2C6879742A6}" type="pres">
      <dgm:prSet presAssocID="{F65F6745-7F0A-4970-81D0-145B347973CE}" presName="compNode" presStyleCnt="0"/>
      <dgm:spPr/>
    </dgm:pt>
    <dgm:pt modelId="{C9CCA0F1-C57A-4AA1-94BC-1FD441960A6E}" type="pres">
      <dgm:prSet presAssocID="{F65F6745-7F0A-4970-81D0-145B347973CE}" presName="bgRect" presStyleLbl="bgShp" presStyleIdx="0" presStyleCnt="3"/>
      <dgm:spPr/>
    </dgm:pt>
    <dgm:pt modelId="{973CF614-DC07-476E-92DF-8C196071C056}" type="pres">
      <dgm:prSet presAssocID="{F65F6745-7F0A-4970-81D0-145B347973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BE10FD4-A1FC-4C90-B583-09F2C965A049}" type="pres">
      <dgm:prSet presAssocID="{F65F6745-7F0A-4970-81D0-145B347973CE}" presName="spaceRect" presStyleCnt="0"/>
      <dgm:spPr/>
    </dgm:pt>
    <dgm:pt modelId="{E4048007-B016-41E5-AE00-1347450C32DB}" type="pres">
      <dgm:prSet presAssocID="{F65F6745-7F0A-4970-81D0-145B347973CE}" presName="parTx" presStyleLbl="revTx" presStyleIdx="0" presStyleCnt="3">
        <dgm:presLayoutVars>
          <dgm:chMax val="0"/>
          <dgm:chPref val="0"/>
        </dgm:presLayoutVars>
      </dgm:prSet>
      <dgm:spPr/>
    </dgm:pt>
    <dgm:pt modelId="{82CAF402-5D4E-4EFC-8110-4D84EAD355DF}" type="pres">
      <dgm:prSet presAssocID="{C6832DD0-1D97-4D1D-9C28-455F91F78721}" presName="sibTrans" presStyleCnt="0"/>
      <dgm:spPr/>
    </dgm:pt>
    <dgm:pt modelId="{93FBAE4D-A3B2-40A6-9E57-1AA48933D9DB}" type="pres">
      <dgm:prSet presAssocID="{0EE8BA05-8551-4FA9-8FDE-C8259DE2246E}" presName="compNode" presStyleCnt="0"/>
      <dgm:spPr/>
    </dgm:pt>
    <dgm:pt modelId="{306C9241-7824-4BAC-B668-20EA248760FB}" type="pres">
      <dgm:prSet presAssocID="{0EE8BA05-8551-4FA9-8FDE-C8259DE2246E}" presName="bgRect" presStyleLbl="bgShp" presStyleIdx="1" presStyleCnt="3"/>
      <dgm:spPr/>
    </dgm:pt>
    <dgm:pt modelId="{40331E23-292A-4504-B485-81A4F69D096D}" type="pres">
      <dgm:prSet presAssocID="{0EE8BA05-8551-4FA9-8FDE-C8259DE224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15FAAC3-1B8C-477A-AEB6-87195ADA43EF}" type="pres">
      <dgm:prSet presAssocID="{0EE8BA05-8551-4FA9-8FDE-C8259DE2246E}" presName="spaceRect" presStyleCnt="0"/>
      <dgm:spPr/>
    </dgm:pt>
    <dgm:pt modelId="{B912B615-9429-4D64-8E2C-36C57052BD2B}" type="pres">
      <dgm:prSet presAssocID="{0EE8BA05-8551-4FA9-8FDE-C8259DE2246E}" presName="parTx" presStyleLbl="revTx" presStyleIdx="1" presStyleCnt="3">
        <dgm:presLayoutVars>
          <dgm:chMax val="0"/>
          <dgm:chPref val="0"/>
        </dgm:presLayoutVars>
      </dgm:prSet>
      <dgm:spPr/>
    </dgm:pt>
    <dgm:pt modelId="{E2323733-8BFC-456B-BED7-765E811347E0}" type="pres">
      <dgm:prSet presAssocID="{5ABDC9B2-FC87-42B2-B6AA-768D33E6B4B0}" presName="sibTrans" presStyleCnt="0"/>
      <dgm:spPr/>
    </dgm:pt>
    <dgm:pt modelId="{3D38E1E1-495F-44B8-88E0-0B15DD63380B}" type="pres">
      <dgm:prSet presAssocID="{4FA7A395-2BD0-4319-9337-737694935588}" presName="compNode" presStyleCnt="0"/>
      <dgm:spPr/>
    </dgm:pt>
    <dgm:pt modelId="{F3C469B5-C239-4452-92F8-BADA36E7E3B5}" type="pres">
      <dgm:prSet presAssocID="{4FA7A395-2BD0-4319-9337-737694935588}" presName="bgRect" presStyleLbl="bgShp" presStyleIdx="2" presStyleCnt="3"/>
      <dgm:spPr/>
    </dgm:pt>
    <dgm:pt modelId="{B6DFCC72-44A9-4AC3-8B93-69C87F06A48F}" type="pres">
      <dgm:prSet presAssocID="{4FA7A395-2BD0-4319-9337-7376949355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23088F6-E5F2-4DCD-8AD8-82CAACC58A19}" type="pres">
      <dgm:prSet presAssocID="{4FA7A395-2BD0-4319-9337-737694935588}" presName="spaceRect" presStyleCnt="0"/>
      <dgm:spPr/>
    </dgm:pt>
    <dgm:pt modelId="{59453BC5-156C-4F87-B311-856A34A2054B}" type="pres">
      <dgm:prSet presAssocID="{4FA7A395-2BD0-4319-9337-7376949355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6F4E01-E186-4F89-9156-20FB7B190D76}" type="presOf" srcId="{A2EF63F0-AD10-4F0E-948A-28C53E7BB660}" destId="{1DF6D55C-F0DB-47D1-AED8-B877F7796F67}" srcOrd="0" destOrd="0" presId="urn:microsoft.com/office/officeart/2018/2/layout/IconVerticalSolidList"/>
    <dgm:cxn modelId="{226C9E04-BFA1-4614-9122-9B344769F9EF}" type="presOf" srcId="{4FA7A395-2BD0-4319-9337-737694935588}" destId="{59453BC5-156C-4F87-B311-856A34A2054B}" srcOrd="0" destOrd="0" presId="urn:microsoft.com/office/officeart/2018/2/layout/IconVerticalSolidList"/>
    <dgm:cxn modelId="{6D75B020-DD51-4F7F-B16C-E615E5FE8500}" type="presOf" srcId="{F65F6745-7F0A-4970-81D0-145B347973CE}" destId="{E4048007-B016-41E5-AE00-1347450C32DB}" srcOrd="0" destOrd="0" presId="urn:microsoft.com/office/officeart/2018/2/layout/IconVerticalSolidList"/>
    <dgm:cxn modelId="{EB025E74-902E-4CE9-9A52-937E5BED87CF}" srcId="{A2EF63F0-AD10-4F0E-948A-28C53E7BB660}" destId="{F65F6745-7F0A-4970-81D0-145B347973CE}" srcOrd="0" destOrd="0" parTransId="{71777D83-85E1-4C23-9AD0-C2B306E3CBB1}" sibTransId="{C6832DD0-1D97-4D1D-9C28-455F91F78721}"/>
    <dgm:cxn modelId="{DE5BDD7A-8A72-4771-B138-94AA2C81086F}" type="presOf" srcId="{0EE8BA05-8551-4FA9-8FDE-C8259DE2246E}" destId="{B912B615-9429-4D64-8E2C-36C57052BD2B}" srcOrd="0" destOrd="0" presId="urn:microsoft.com/office/officeart/2018/2/layout/IconVerticalSolidList"/>
    <dgm:cxn modelId="{E8DE1080-C4C6-4C77-9008-1CF17F2F13B2}" srcId="{A2EF63F0-AD10-4F0E-948A-28C53E7BB660}" destId="{0EE8BA05-8551-4FA9-8FDE-C8259DE2246E}" srcOrd="1" destOrd="0" parTransId="{8B091C0D-0564-40C0-9838-8529EB16AE8E}" sibTransId="{5ABDC9B2-FC87-42B2-B6AA-768D33E6B4B0}"/>
    <dgm:cxn modelId="{F06C498F-1342-4111-A628-949D159C4FCA}" srcId="{A2EF63F0-AD10-4F0E-948A-28C53E7BB660}" destId="{4FA7A395-2BD0-4319-9337-737694935588}" srcOrd="2" destOrd="0" parTransId="{A6E28C38-DD16-4A84-856C-6811E612D256}" sibTransId="{526C3A5F-5237-4A41-AD64-10D5CDA553A2}"/>
    <dgm:cxn modelId="{69CA124A-0D0A-4DEB-9608-C0AAC186519E}" type="presParOf" srcId="{1DF6D55C-F0DB-47D1-AED8-B877F7796F67}" destId="{5413F270-1A99-4295-B11F-B2C6879742A6}" srcOrd="0" destOrd="0" presId="urn:microsoft.com/office/officeart/2018/2/layout/IconVerticalSolidList"/>
    <dgm:cxn modelId="{7220876F-4A08-4755-BEB0-08978A633995}" type="presParOf" srcId="{5413F270-1A99-4295-B11F-B2C6879742A6}" destId="{C9CCA0F1-C57A-4AA1-94BC-1FD441960A6E}" srcOrd="0" destOrd="0" presId="urn:microsoft.com/office/officeart/2018/2/layout/IconVerticalSolidList"/>
    <dgm:cxn modelId="{CE15A10E-3C50-4932-8D13-8C5D6548C9FC}" type="presParOf" srcId="{5413F270-1A99-4295-B11F-B2C6879742A6}" destId="{973CF614-DC07-476E-92DF-8C196071C056}" srcOrd="1" destOrd="0" presId="urn:microsoft.com/office/officeart/2018/2/layout/IconVerticalSolidList"/>
    <dgm:cxn modelId="{414FA3AE-8646-4BF9-A489-F63138DD8C5C}" type="presParOf" srcId="{5413F270-1A99-4295-B11F-B2C6879742A6}" destId="{1BE10FD4-A1FC-4C90-B583-09F2C965A049}" srcOrd="2" destOrd="0" presId="urn:microsoft.com/office/officeart/2018/2/layout/IconVerticalSolidList"/>
    <dgm:cxn modelId="{02E99BCB-B90F-4FAA-AC6B-0AF98E043658}" type="presParOf" srcId="{5413F270-1A99-4295-B11F-B2C6879742A6}" destId="{E4048007-B016-41E5-AE00-1347450C32DB}" srcOrd="3" destOrd="0" presId="urn:microsoft.com/office/officeart/2018/2/layout/IconVerticalSolidList"/>
    <dgm:cxn modelId="{CBB80B53-4BF7-450F-87F5-CBC47DDDB34E}" type="presParOf" srcId="{1DF6D55C-F0DB-47D1-AED8-B877F7796F67}" destId="{82CAF402-5D4E-4EFC-8110-4D84EAD355DF}" srcOrd="1" destOrd="0" presId="urn:microsoft.com/office/officeart/2018/2/layout/IconVerticalSolidList"/>
    <dgm:cxn modelId="{78CB74E8-305E-4482-A554-FE1F55494D99}" type="presParOf" srcId="{1DF6D55C-F0DB-47D1-AED8-B877F7796F67}" destId="{93FBAE4D-A3B2-40A6-9E57-1AA48933D9DB}" srcOrd="2" destOrd="0" presId="urn:microsoft.com/office/officeart/2018/2/layout/IconVerticalSolidList"/>
    <dgm:cxn modelId="{07620909-C328-4675-B0BD-82A44B3C7790}" type="presParOf" srcId="{93FBAE4D-A3B2-40A6-9E57-1AA48933D9DB}" destId="{306C9241-7824-4BAC-B668-20EA248760FB}" srcOrd="0" destOrd="0" presId="urn:microsoft.com/office/officeart/2018/2/layout/IconVerticalSolidList"/>
    <dgm:cxn modelId="{9BE3DDC5-12B6-4529-A470-E4FFE237E6BE}" type="presParOf" srcId="{93FBAE4D-A3B2-40A6-9E57-1AA48933D9DB}" destId="{40331E23-292A-4504-B485-81A4F69D096D}" srcOrd="1" destOrd="0" presId="urn:microsoft.com/office/officeart/2018/2/layout/IconVerticalSolidList"/>
    <dgm:cxn modelId="{DFC97A35-42EE-4FE5-B62B-DB00AA300F60}" type="presParOf" srcId="{93FBAE4D-A3B2-40A6-9E57-1AA48933D9DB}" destId="{B15FAAC3-1B8C-477A-AEB6-87195ADA43EF}" srcOrd="2" destOrd="0" presId="urn:microsoft.com/office/officeart/2018/2/layout/IconVerticalSolidList"/>
    <dgm:cxn modelId="{51F952B1-021B-46C7-92F9-8CEEF6A3EE50}" type="presParOf" srcId="{93FBAE4D-A3B2-40A6-9E57-1AA48933D9DB}" destId="{B912B615-9429-4D64-8E2C-36C57052BD2B}" srcOrd="3" destOrd="0" presId="urn:microsoft.com/office/officeart/2018/2/layout/IconVerticalSolidList"/>
    <dgm:cxn modelId="{C2A24617-86F8-4C61-AAA5-855D26E75BEC}" type="presParOf" srcId="{1DF6D55C-F0DB-47D1-AED8-B877F7796F67}" destId="{E2323733-8BFC-456B-BED7-765E811347E0}" srcOrd="3" destOrd="0" presId="urn:microsoft.com/office/officeart/2018/2/layout/IconVerticalSolidList"/>
    <dgm:cxn modelId="{0CB64E4A-0212-4B81-A92E-64D62E707AA0}" type="presParOf" srcId="{1DF6D55C-F0DB-47D1-AED8-B877F7796F67}" destId="{3D38E1E1-495F-44B8-88E0-0B15DD63380B}" srcOrd="4" destOrd="0" presId="urn:microsoft.com/office/officeart/2018/2/layout/IconVerticalSolidList"/>
    <dgm:cxn modelId="{10474342-5870-43CD-AB94-C4849959FA55}" type="presParOf" srcId="{3D38E1E1-495F-44B8-88E0-0B15DD63380B}" destId="{F3C469B5-C239-4452-92F8-BADA36E7E3B5}" srcOrd="0" destOrd="0" presId="urn:microsoft.com/office/officeart/2018/2/layout/IconVerticalSolidList"/>
    <dgm:cxn modelId="{448B2CB3-4779-4B02-BF4F-DFAE3C477815}" type="presParOf" srcId="{3D38E1E1-495F-44B8-88E0-0B15DD63380B}" destId="{B6DFCC72-44A9-4AC3-8B93-69C87F06A48F}" srcOrd="1" destOrd="0" presId="urn:microsoft.com/office/officeart/2018/2/layout/IconVerticalSolidList"/>
    <dgm:cxn modelId="{F5BA33BF-99E7-435B-AF06-1EA97E9EBC7B}" type="presParOf" srcId="{3D38E1E1-495F-44B8-88E0-0B15DD63380B}" destId="{C23088F6-E5F2-4DCD-8AD8-82CAACC58A19}" srcOrd="2" destOrd="0" presId="urn:microsoft.com/office/officeart/2018/2/layout/IconVerticalSolidList"/>
    <dgm:cxn modelId="{19BFFD53-C4BA-4FBF-985B-E79F5836F434}" type="presParOf" srcId="{3D38E1E1-495F-44B8-88E0-0B15DD63380B}" destId="{59453BC5-156C-4F87-B311-856A34A205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090F-D8E0-43AF-BC4C-9E92E0D3043E}">
      <dsp:nvSpPr>
        <dsp:cNvPr id="0" name=""/>
        <dsp:cNvSpPr/>
      </dsp:nvSpPr>
      <dsp:spPr>
        <a:xfrm>
          <a:off x="1375426" y="27092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94337-14E5-4E66-BE66-29E5CD336317}">
      <dsp:nvSpPr>
        <dsp:cNvPr id="0" name=""/>
        <dsp:cNvSpPr/>
      </dsp:nvSpPr>
      <dsp:spPr>
        <a:xfrm>
          <a:off x="187426" y="26853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elephant</a:t>
          </a:r>
        </a:p>
      </dsp:txBody>
      <dsp:txXfrm>
        <a:off x="187426" y="2685370"/>
        <a:ext cx="4320000" cy="720000"/>
      </dsp:txXfrm>
    </dsp:sp>
    <dsp:sp modelId="{5C704917-AC03-4A2C-842A-BD692BB5830D}">
      <dsp:nvSpPr>
        <dsp:cNvPr id="0" name=""/>
        <dsp:cNvSpPr/>
      </dsp:nvSpPr>
      <dsp:spPr>
        <a:xfrm>
          <a:off x="6451426" y="27092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6CD5D-4A57-43B8-B8DB-A810043FB9C0}">
      <dsp:nvSpPr>
        <dsp:cNvPr id="0" name=""/>
        <dsp:cNvSpPr/>
      </dsp:nvSpPr>
      <dsp:spPr>
        <a:xfrm>
          <a:off x="5263426" y="26853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Lion</a:t>
          </a:r>
        </a:p>
      </dsp:txBody>
      <dsp:txXfrm>
        <a:off x="5263426" y="268537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A0F1-C57A-4AA1-94BC-1FD441960A6E}">
      <dsp:nvSpPr>
        <dsp:cNvPr id="0" name=""/>
        <dsp:cNvSpPr/>
      </dsp:nvSpPr>
      <dsp:spPr>
        <a:xfrm>
          <a:off x="0" y="708"/>
          <a:ext cx="7166674" cy="1657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CF614-DC07-476E-92DF-8C196071C056}">
      <dsp:nvSpPr>
        <dsp:cNvPr id="0" name=""/>
        <dsp:cNvSpPr/>
      </dsp:nvSpPr>
      <dsp:spPr>
        <a:xfrm>
          <a:off x="501521" y="373740"/>
          <a:ext cx="911856" cy="9118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48007-B016-41E5-AE00-1347450C32DB}">
      <dsp:nvSpPr>
        <dsp:cNvPr id="0" name=""/>
        <dsp:cNvSpPr/>
      </dsp:nvSpPr>
      <dsp:spPr>
        <a:xfrm>
          <a:off x="1914898" y="708"/>
          <a:ext cx="5251775" cy="16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63" tIns="175463" rIns="175463" bIns="1754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 about the Buddhist holiday, </a:t>
          </a:r>
          <a:r>
            <a:rPr lang="en-US" sz="2500" kern="1200" dirty="0" err="1"/>
            <a:t>Obon</a:t>
          </a:r>
        </a:p>
      </dsp:txBody>
      <dsp:txXfrm>
        <a:off x="1914898" y="708"/>
        <a:ext cx="5251775" cy="1657920"/>
      </dsp:txXfrm>
    </dsp:sp>
    <dsp:sp modelId="{306C9241-7824-4BAC-B668-20EA248760FB}">
      <dsp:nvSpPr>
        <dsp:cNvPr id="0" name=""/>
        <dsp:cNvSpPr/>
      </dsp:nvSpPr>
      <dsp:spPr>
        <a:xfrm>
          <a:off x="0" y="2073109"/>
          <a:ext cx="7166674" cy="1657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1E23-292A-4504-B485-81A4F69D096D}">
      <dsp:nvSpPr>
        <dsp:cNvPr id="0" name=""/>
        <dsp:cNvSpPr/>
      </dsp:nvSpPr>
      <dsp:spPr>
        <a:xfrm>
          <a:off x="501521" y="2446141"/>
          <a:ext cx="911856" cy="911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2B615-9429-4D64-8E2C-36C57052BD2B}">
      <dsp:nvSpPr>
        <dsp:cNvPr id="0" name=""/>
        <dsp:cNvSpPr/>
      </dsp:nvSpPr>
      <dsp:spPr>
        <a:xfrm>
          <a:off x="1914898" y="2073109"/>
          <a:ext cx="5251775" cy="16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63" tIns="175463" rIns="175463" bIns="1754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the traditions behind the holiday</a:t>
          </a:r>
        </a:p>
      </dsp:txBody>
      <dsp:txXfrm>
        <a:off x="1914898" y="2073109"/>
        <a:ext cx="5251775" cy="1657920"/>
      </dsp:txXfrm>
    </dsp:sp>
    <dsp:sp modelId="{F3C469B5-C239-4452-92F8-BADA36E7E3B5}">
      <dsp:nvSpPr>
        <dsp:cNvPr id="0" name=""/>
        <dsp:cNvSpPr/>
      </dsp:nvSpPr>
      <dsp:spPr>
        <a:xfrm>
          <a:off x="0" y="4145510"/>
          <a:ext cx="7166674" cy="1657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FCC72-44A9-4AC3-8B93-69C87F06A48F}">
      <dsp:nvSpPr>
        <dsp:cNvPr id="0" name=""/>
        <dsp:cNvSpPr/>
      </dsp:nvSpPr>
      <dsp:spPr>
        <a:xfrm>
          <a:off x="501521" y="4518542"/>
          <a:ext cx="911856" cy="9118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53BC5-156C-4F87-B311-856A34A2054B}">
      <dsp:nvSpPr>
        <dsp:cNvPr id="0" name=""/>
        <dsp:cNvSpPr/>
      </dsp:nvSpPr>
      <dsp:spPr>
        <a:xfrm>
          <a:off x="1914898" y="4145510"/>
          <a:ext cx="5251775" cy="16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63" tIns="175463" rIns="175463" bIns="1754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Discuss special holidays you celebrate in your culture</a:t>
          </a:r>
        </a:p>
      </dsp:txBody>
      <dsp:txXfrm>
        <a:off x="1914898" y="4145510"/>
        <a:ext cx="5251775" cy="165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25B1-63A6-4243-BB83-26DC4966F43F}" type="datetimeFigureOut">
              <a:rPr lang="en-US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C59E-AA26-4951-A8AE-B18AB787A24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5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5JqaVdIIc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3:45</a:t>
            </a:r>
          </a:p>
          <a:p>
            <a:r>
              <a:rPr lang="en-US" dirty="0">
                <a:hlinkClick r:id="rId3"/>
              </a:rPr>
              <a:t>What You Need To Know About </a:t>
            </a:r>
            <a:r>
              <a:rPr lang="en-US" dirty="0" err="1">
                <a:hlinkClick r:id="rId3"/>
              </a:rPr>
              <a:t>Obon</a:t>
            </a:r>
            <a:r>
              <a:rPr lang="en-US" dirty="0">
                <a:hlinkClick r:id="rId3"/>
              </a:rPr>
              <a:t> - Inside Japan - </a:t>
            </a:r>
            <a:r>
              <a:rPr lang="ja-JP" altLang="en-US" dirty="0">
                <a:hlinkClick r:id="rId3"/>
              </a:rPr>
              <a:t>お盆 </a:t>
            </a:r>
            <a:r>
              <a:rPr lang="en-US" altLang="ja-JP" dirty="0">
                <a:hlinkClick r:id="rId3"/>
              </a:rPr>
              <a:t>- </a:t>
            </a:r>
            <a:r>
              <a:rPr lang="en-US" dirty="0">
                <a:hlinkClick r:id="rId3"/>
              </a:rPr>
              <a:t>YouTube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EC59E-AA26-4951-A8AE-B18AB787A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Top Picture from Ghost Festival in China</a:t>
            </a:r>
          </a:p>
          <a:p>
            <a:r>
              <a:rPr lang="en-US" dirty="0">
                <a:cs typeface="Calibri"/>
              </a:rPr>
              <a:t>Bottom Picture from Pitri Paksha in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EC59E-AA26-4951-A8AE-B18AB787A24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complete a brief survey.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EC59E-AA26-4951-A8AE-B18AB787A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52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9" r:id="rId6"/>
    <p:sldLayoutId id="2147483744" r:id="rId7"/>
    <p:sldLayoutId id="2147483745" r:id="rId8"/>
    <p:sldLayoutId id="2147483746" r:id="rId9"/>
    <p:sldLayoutId id="2147483748" r:id="rId10"/>
    <p:sldLayoutId id="214748374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5JqaVdIIcU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5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outdoor, person, restaurant, crowd&#10;&#10;Description automatically generated">
            <a:extLst>
              <a:ext uri="{FF2B5EF4-FFF2-40B4-BE49-F238E27FC236}">
                <a16:creationId xmlns:a16="http://schemas.microsoft.com/office/drawing/2014/main" id="{3EF53EE5-E4E5-443F-8B10-48CAF9CDA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30870" r="17004"/>
          <a:stretch/>
        </p:blipFill>
        <p:spPr>
          <a:xfrm rot="86286">
            <a:off x="449514" y="282459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1450" y="685800"/>
            <a:ext cx="4984750" cy="18973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Obon</a:t>
            </a:r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8219" y="2741722"/>
            <a:ext cx="5282015" cy="323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1800" dirty="0"/>
              <a:t>Human Relations, Diversity &amp; Equity</a:t>
            </a:r>
          </a:p>
          <a:p>
            <a:pPr indent="-228600"/>
            <a:r>
              <a:rPr lang="en-US" sz="1800" dirty="0"/>
              <a:t>Student Health &amp; Human Services</a:t>
            </a:r>
          </a:p>
          <a:p>
            <a:pPr indent="-228600"/>
            <a:endParaRPr lang="en-US" sz="1800" dirty="0"/>
          </a:p>
          <a:p>
            <a:pPr indent="-228600"/>
            <a:r>
              <a:rPr lang="en-US" sz="1800" dirty="0"/>
              <a:t>June 2022</a:t>
            </a:r>
          </a:p>
          <a:p>
            <a:pPr indent="-228600"/>
            <a:endParaRPr lang="en-US" dirty="0"/>
          </a:p>
        </p:txBody>
      </p:sp>
      <p:grpSp>
        <p:nvGrpSpPr>
          <p:cNvPr id="32" name="Group 25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EEBD4D3-0E12-4A75-99B5-F9CCDE3D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76D6E-1D0D-4F48-BC7B-D66B2F93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63" y="-642265"/>
            <a:ext cx="4876801" cy="2225675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C143-369E-466C-9EE2-A3DD7B07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36" y="1922705"/>
            <a:ext cx="3763417" cy="424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Does your family have any special holiday to honor your ancestors? 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E8BF0C0-3FB2-4D38-AF22-112DF6799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8810" r="9261" b="1"/>
          <a:stretch/>
        </p:blipFill>
        <p:spPr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56858-876C-483C-9078-880A30B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606" y="939799"/>
            <a:ext cx="5781863" cy="1659965"/>
          </a:xfrm>
        </p:spPr>
        <p:txBody>
          <a:bodyPr anchor="b">
            <a:normAutofit/>
          </a:bodyPr>
          <a:lstStyle/>
          <a:p>
            <a:r>
              <a:rPr lang="en-US" dirty="0"/>
              <a:t>Check 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FC1F-8A2A-4EBA-8A54-C5C18FEE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2961280"/>
            <a:ext cx="3902381" cy="3210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your favorite holiday to celebrate and why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0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34" name="Straight Connector 103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52BBB7DD-C596-E6F9-370A-947928FF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0000">
            <a:off x="5520467" y="794675"/>
            <a:ext cx="5169547" cy="51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166DE-23CA-49FF-9CB9-8ADBF81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Teacher Survey</a:t>
            </a:r>
          </a:p>
        </p:txBody>
      </p: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1B27662-BD40-44DC-99F5-516479EF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346E1-36CF-4287-B9F7-29603DF1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75" y="1122363"/>
            <a:ext cx="5423298" cy="3646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/>
              <a:t>Human Relations, Diversity &amp; Equity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4B01C3-5078-4039-811E-D840C6262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536">
            <a:off x="6583776" y="575040"/>
            <a:ext cx="5013450" cy="578651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3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EE9B49B-B44A-4DAC-BD6E-17ABCE56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0760">
            <a:off x="6528215" y="556684"/>
            <a:ext cx="5147611" cy="5835537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553447" h="5549974">
                <a:moveTo>
                  <a:pt x="303426" y="0"/>
                </a:moveTo>
                <a:cubicBezTo>
                  <a:pt x="628173" y="31218"/>
                  <a:pt x="2667113" y="134017"/>
                  <a:pt x="3305612" y="171842"/>
                </a:cubicBezTo>
                <a:lnTo>
                  <a:pt x="4134423" y="226950"/>
                </a:lnTo>
                <a:lnTo>
                  <a:pt x="4507617" y="247374"/>
                </a:lnTo>
                <a:lnTo>
                  <a:pt x="4535496" y="269179"/>
                </a:lnTo>
                <a:cubicBezTo>
                  <a:pt x="4534905" y="279763"/>
                  <a:pt x="4534313" y="290346"/>
                  <a:pt x="4533722" y="300930"/>
                </a:cubicBezTo>
                <a:lnTo>
                  <a:pt x="4536644" y="302647"/>
                </a:lnTo>
                <a:cubicBezTo>
                  <a:pt x="4546242" y="304354"/>
                  <a:pt x="4555440" y="291327"/>
                  <a:pt x="4553070" y="334222"/>
                </a:cubicBezTo>
                <a:cubicBezTo>
                  <a:pt x="4542429" y="354710"/>
                  <a:pt x="4535415" y="373686"/>
                  <a:pt x="4530809" y="391868"/>
                </a:cubicBezTo>
                <a:lnTo>
                  <a:pt x="4527321" y="415489"/>
                </a:lnTo>
                <a:lnTo>
                  <a:pt x="4522216" y="506828"/>
                </a:lnTo>
                <a:cubicBezTo>
                  <a:pt x="4521999" y="522300"/>
                  <a:pt x="4521783" y="537773"/>
                  <a:pt x="4521566" y="553245"/>
                </a:cubicBezTo>
                <a:cubicBezTo>
                  <a:pt x="4521295" y="558170"/>
                  <a:pt x="4520201" y="568699"/>
                  <a:pt x="4518467" y="581709"/>
                </a:cubicBezTo>
                <a:lnTo>
                  <a:pt x="4517798" y="585890"/>
                </a:lnTo>
                <a:lnTo>
                  <a:pt x="4504861" y="817404"/>
                </a:lnTo>
                <a:lnTo>
                  <a:pt x="4506574" y="822238"/>
                </a:lnTo>
                <a:cubicBezTo>
                  <a:pt x="4507076" y="829783"/>
                  <a:pt x="4505995" y="837845"/>
                  <a:pt x="4504423" y="846069"/>
                </a:cubicBezTo>
                <a:lnTo>
                  <a:pt x="4502823" y="853854"/>
                </a:lnTo>
                <a:lnTo>
                  <a:pt x="4496585" y="965485"/>
                </a:lnTo>
                <a:lnTo>
                  <a:pt x="4498662" y="966385"/>
                </a:lnTo>
                <a:cubicBezTo>
                  <a:pt x="4500103" y="972743"/>
                  <a:pt x="4502894" y="980116"/>
                  <a:pt x="4502781" y="1002567"/>
                </a:cubicBezTo>
                <a:cubicBezTo>
                  <a:pt x="4491943" y="1029868"/>
                  <a:pt x="4512399" y="1067217"/>
                  <a:pt x="4497983" y="1101094"/>
                </a:cubicBezTo>
                <a:cubicBezTo>
                  <a:pt x="4494256" y="1113552"/>
                  <a:pt x="4492364" y="1152106"/>
                  <a:pt x="4497878" y="1159389"/>
                </a:cubicBezTo>
                <a:cubicBezTo>
                  <a:pt x="4498693" y="1167426"/>
                  <a:pt x="4496036" y="1176807"/>
                  <a:pt x="4502181" y="1180505"/>
                </a:cubicBezTo>
                <a:cubicBezTo>
                  <a:pt x="4509480" y="1186625"/>
                  <a:pt x="4495999" y="1214705"/>
                  <a:pt x="4505271" y="1210687"/>
                </a:cubicBezTo>
                <a:cubicBezTo>
                  <a:pt x="4495995" y="1230628"/>
                  <a:pt x="4511106" y="1246424"/>
                  <a:pt x="4514088" y="1263157"/>
                </a:cubicBezTo>
                <a:lnTo>
                  <a:pt x="4516365" y="1313374"/>
                </a:lnTo>
                <a:cubicBezTo>
                  <a:pt x="4516072" y="1324584"/>
                  <a:pt x="4515778" y="1335794"/>
                  <a:pt x="4515485" y="1347004"/>
                </a:cubicBezTo>
                <a:cubicBezTo>
                  <a:pt x="4515331" y="1348624"/>
                  <a:pt x="4515176" y="1350244"/>
                  <a:pt x="4515022" y="1351864"/>
                </a:cubicBezTo>
                <a:lnTo>
                  <a:pt x="4505903" y="1391762"/>
                </a:lnTo>
                <a:cubicBezTo>
                  <a:pt x="4507109" y="1392770"/>
                  <a:pt x="4508211" y="1394098"/>
                  <a:pt x="4509167" y="1395707"/>
                </a:cubicBezTo>
                <a:lnTo>
                  <a:pt x="4512009" y="1408524"/>
                </a:lnTo>
                <a:lnTo>
                  <a:pt x="4507268" y="1419109"/>
                </a:lnTo>
                <a:lnTo>
                  <a:pt x="4497084" y="1469337"/>
                </a:lnTo>
                <a:lnTo>
                  <a:pt x="4486187" y="1543038"/>
                </a:lnTo>
                <a:lnTo>
                  <a:pt x="4481306" y="1553997"/>
                </a:lnTo>
                <a:cubicBezTo>
                  <a:pt x="4475215" y="1579288"/>
                  <a:pt x="4478363" y="1610368"/>
                  <a:pt x="4466878" y="1626071"/>
                </a:cubicBezTo>
                <a:lnTo>
                  <a:pt x="4463163" y="1664103"/>
                </a:lnTo>
                <a:lnTo>
                  <a:pt x="4466823" y="1668558"/>
                </a:lnTo>
                <a:lnTo>
                  <a:pt x="4465173" y="1679756"/>
                </a:lnTo>
                <a:cubicBezTo>
                  <a:pt x="4465310" y="1680776"/>
                  <a:pt x="4465448" y="1681795"/>
                  <a:pt x="4465585" y="1682815"/>
                </a:cubicBezTo>
                <a:cubicBezTo>
                  <a:pt x="4466392" y="1688654"/>
                  <a:pt x="4467049" y="1694439"/>
                  <a:pt x="4467096" y="1700268"/>
                </a:cubicBezTo>
                <a:cubicBezTo>
                  <a:pt x="4452524" y="1697000"/>
                  <a:pt x="4458233" y="1726126"/>
                  <a:pt x="4455626" y="1735163"/>
                </a:cubicBezTo>
                <a:lnTo>
                  <a:pt x="4453566" y="1735289"/>
                </a:lnTo>
                <a:lnTo>
                  <a:pt x="4445068" y="1887374"/>
                </a:lnTo>
                <a:lnTo>
                  <a:pt x="4453759" y="1911536"/>
                </a:lnTo>
                <a:cubicBezTo>
                  <a:pt x="4454518" y="1928276"/>
                  <a:pt x="4455278" y="1945015"/>
                  <a:pt x="4456037" y="1961755"/>
                </a:cubicBezTo>
                <a:cubicBezTo>
                  <a:pt x="4455743" y="1972965"/>
                  <a:pt x="4455450" y="1984174"/>
                  <a:pt x="4455156" y="1995384"/>
                </a:cubicBezTo>
                <a:lnTo>
                  <a:pt x="4454694" y="2000244"/>
                </a:lnTo>
                <a:lnTo>
                  <a:pt x="4445574" y="2040142"/>
                </a:lnTo>
                <a:cubicBezTo>
                  <a:pt x="4446781" y="2041150"/>
                  <a:pt x="4447882" y="2042479"/>
                  <a:pt x="4448839" y="2044087"/>
                </a:cubicBezTo>
                <a:lnTo>
                  <a:pt x="4451680" y="2056904"/>
                </a:lnTo>
                <a:lnTo>
                  <a:pt x="4446939" y="2067489"/>
                </a:lnTo>
                <a:lnTo>
                  <a:pt x="4436755" y="2117719"/>
                </a:lnTo>
                <a:lnTo>
                  <a:pt x="4429424" y="2167300"/>
                </a:lnTo>
                <a:cubicBezTo>
                  <a:pt x="4410730" y="2519411"/>
                  <a:pt x="4376956" y="2876607"/>
                  <a:pt x="4373341" y="3223633"/>
                </a:cubicBezTo>
                <a:cubicBezTo>
                  <a:pt x="4370389" y="3302336"/>
                  <a:pt x="4363506" y="3398578"/>
                  <a:pt x="4360555" y="3477281"/>
                </a:cubicBezTo>
                <a:cubicBezTo>
                  <a:pt x="4367162" y="3471365"/>
                  <a:pt x="4356771" y="3621544"/>
                  <a:pt x="4349470" y="3639984"/>
                </a:cubicBezTo>
                <a:lnTo>
                  <a:pt x="4258709" y="5278921"/>
                </a:lnTo>
                <a:lnTo>
                  <a:pt x="4264007" y="5315626"/>
                </a:lnTo>
                <a:cubicBezTo>
                  <a:pt x="4269795" y="5323538"/>
                  <a:pt x="4266480" y="5327627"/>
                  <a:pt x="4267541" y="5350090"/>
                </a:cubicBezTo>
                <a:cubicBezTo>
                  <a:pt x="4268602" y="5372551"/>
                  <a:pt x="4251877" y="5406222"/>
                  <a:pt x="4270373" y="5450399"/>
                </a:cubicBezTo>
                <a:cubicBezTo>
                  <a:pt x="4269955" y="5457964"/>
                  <a:pt x="4260276" y="5476308"/>
                  <a:pt x="4251816" y="5484804"/>
                </a:cubicBezTo>
                <a:lnTo>
                  <a:pt x="4247164" y="5487504"/>
                </a:lnTo>
                <a:cubicBezTo>
                  <a:pt x="4246012" y="5508319"/>
                  <a:pt x="4247972" y="5526348"/>
                  <a:pt x="4243707" y="5549951"/>
                </a:cubicBezTo>
                <a:cubicBezTo>
                  <a:pt x="4137119" y="5552242"/>
                  <a:pt x="1717767" y="5384296"/>
                  <a:pt x="310344" y="5297261"/>
                </a:cubicBezTo>
                <a:lnTo>
                  <a:pt x="0" y="5280167"/>
                </a:lnTo>
                <a:lnTo>
                  <a:pt x="4324" y="5239903"/>
                </a:lnTo>
                <a:lnTo>
                  <a:pt x="8544" y="5233298"/>
                </a:lnTo>
                <a:cubicBezTo>
                  <a:pt x="9074" y="5232196"/>
                  <a:pt x="8722" y="5231467"/>
                  <a:pt x="8813" y="5230552"/>
                </a:cubicBezTo>
                <a:lnTo>
                  <a:pt x="9083" y="5227804"/>
                </a:lnTo>
                <a:cubicBezTo>
                  <a:pt x="9261" y="5225973"/>
                  <a:pt x="9628" y="5223940"/>
                  <a:pt x="9620" y="5222308"/>
                </a:cubicBezTo>
                <a:cubicBezTo>
                  <a:pt x="9564" y="5211840"/>
                  <a:pt x="8482" y="5224803"/>
                  <a:pt x="9305" y="5216405"/>
                </a:cubicBezTo>
                <a:cubicBezTo>
                  <a:pt x="9111" y="5215352"/>
                  <a:pt x="8786" y="5214469"/>
                  <a:pt x="8721" y="5213249"/>
                </a:cubicBezTo>
                <a:cubicBezTo>
                  <a:pt x="8679" y="5212477"/>
                  <a:pt x="9030" y="5211272"/>
                  <a:pt x="8990" y="5210500"/>
                </a:cubicBezTo>
                <a:cubicBezTo>
                  <a:pt x="8609" y="5203355"/>
                  <a:pt x="8057" y="5210896"/>
                  <a:pt x="8674" y="5204597"/>
                </a:cubicBezTo>
                <a:lnTo>
                  <a:pt x="8091" y="5201441"/>
                </a:lnTo>
                <a:cubicBezTo>
                  <a:pt x="6676" y="5193798"/>
                  <a:pt x="6639" y="5198023"/>
                  <a:pt x="7461" y="5189632"/>
                </a:cubicBezTo>
                <a:cubicBezTo>
                  <a:pt x="7266" y="5188581"/>
                  <a:pt x="6943" y="5187696"/>
                  <a:pt x="6877" y="5186477"/>
                </a:cubicBezTo>
                <a:cubicBezTo>
                  <a:pt x="6835" y="5185706"/>
                  <a:pt x="7268" y="5184394"/>
                  <a:pt x="7145" y="5183728"/>
                </a:cubicBezTo>
                <a:cubicBezTo>
                  <a:pt x="6871" y="5182241"/>
                  <a:pt x="4697" y="5182665"/>
                  <a:pt x="5710" y="5180163"/>
                </a:cubicBezTo>
                <a:lnTo>
                  <a:pt x="11122" y="5116566"/>
                </a:lnTo>
                <a:lnTo>
                  <a:pt x="78736" y="3839310"/>
                </a:lnTo>
                <a:lnTo>
                  <a:pt x="3034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575D8-B27D-AEF5-652B-BF3B71D73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536">
            <a:off x="6927595" y="1017714"/>
            <a:ext cx="4364428" cy="482257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7788C-CA7A-4992-ACA6-A0EFFDBA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1FFE61E-18DF-4E88-ACB2-113828557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AF8CB-5230-47CE-A883-C1A425E79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DAF64C2-4592-435C-A85E-EC829E7B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0C718FE-488C-4115-A61E-734E7AE68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4A52A7E-66A5-41E3-BC03-6E396780F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077389">
            <a:off x="10792301" y="5309389"/>
            <a:ext cx="444795" cy="1966995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8ADDD7-451E-4D8A-B091-DF9D1DA7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5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BAD90-2DA9-46F5-BB07-D4E87809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80" y="700922"/>
            <a:ext cx="10287000" cy="1577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/>
              <a:t>Welcome</a:t>
            </a:r>
            <a:br>
              <a:rPr lang="en-US" dirty="0"/>
            </a:br>
            <a:r>
              <a:rPr lang="en-US" dirty="0"/>
              <a:t>Which would you rather have as a pet?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28B75D-FF2D-4259-8FEF-7E43E96E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57B0EB-3C49-4951-8A79-2615FAF1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96BC311-C2BC-46AD-9579-26E325F0E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6CC86E5-AAA0-4A37-8DA3-E8663A967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AF8311-D179-4BC3-B716-C20F2B417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58A399-35E5-4EE6-B245-0F03D8B7C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13140"/>
              </p:ext>
            </p:extLst>
          </p:nvPr>
        </p:nvGraphicFramePr>
        <p:xfrm>
          <a:off x="1219200" y="2495908"/>
          <a:ext cx="9770853" cy="367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6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6EBB6-38EA-496F-8CE0-8B2726519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76222-D9AB-4370-99B8-1AB867D1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24951"/>
            <a:ext cx="4111925" cy="4405223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C6FC83-B62E-46AA-AED7-6D92C743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7B427D-FC10-4E56-8474-66965CB7B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D8FF1D-8E86-4F7B-9DE3-132ED8E1F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E496C35-D1C2-45B6-901C-493BEB5499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CEAAB1-B743-4FEC-944A-11D6CFDF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1AB8D8-E335-4359-8C45-FB376EEE2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7704"/>
              </p:ext>
            </p:extLst>
          </p:nvPr>
        </p:nvGraphicFramePr>
        <p:xfrm>
          <a:off x="4404102" y="665111"/>
          <a:ext cx="7166674" cy="580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98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3" name="Rectangle 14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18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DDC18857-FBF8-4041-B276-983EEF76D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67760" y="787233"/>
            <a:ext cx="6443189" cy="4832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61ED7-D3DA-4165-9068-07BF8B1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5" y="3840480"/>
            <a:ext cx="8269356" cy="225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What is Obon? </a:t>
            </a:r>
          </a:p>
        </p:txBody>
      </p:sp>
      <p:sp>
        <p:nvSpPr>
          <p:cNvPr id="36" name="Freeform: Shape 2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2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DFA4D1-A2F8-4D64-98F0-0711097C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89745-E93E-4A1E-A7FF-5D64C5A3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298">
            <a:off x="873215" y="576946"/>
            <a:ext cx="4605051" cy="55016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CC8F0E-91AD-4492-9208-600E0067D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395334">
            <a:off x="858622" y="566333"/>
            <a:ext cx="4646439" cy="5500188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78736 w 4553447"/>
              <a:gd name="connsiteY81" fmla="*/ 3839310 h 5549974"/>
              <a:gd name="connsiteX82" fmla="*/ 303426 w 4553447"/>
              <a:gd name="connsiteY8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78736 w 4553447"/>
              <a:gd name="connsiteY80" fmla="*/ 3839310 h 5549974"/>
              <a:gd name="connsiteX81" fmla="*/ 303426 w 4553447"/>
              <a:gd name="connsiteY8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990 w 4553447"/>
              <a:gd name="connsiteY73" fmla="*/ 5210500 h 5549974"/>
              <a:gd name="connsiteX74" fmla="*/ 8674 w 4553447"/>
              <a:gd name="connsiteY74" fmla="*/ 5204597 h 5549974"/>
              <a:gd name="connsiteX75" fmla="*/ 8091 w 4553447"/>
              <a:gd name="connsiteY75" fmla="*/ 5201441 h 5549974"/>
              <a:gd name="connsiteX76" fmla="*/ 7461 w 4553447"/>
              <a:gd name="connsiteY76" fmla="*/ 5189632 h 5549974"/>
              <a:gd name="connsiteX77" fmla="*/ 6877 w 4553447"/>
              <a:gd name="connsiteY77" fmla="*/ 5186477 h 5549974"/>
              <a:gd name="connsiteX78" fmla="*/ 7145 w 4553447"/>
              <a:gd name="connsiteY78" fmla="*/ 5183728 h 5549974"/>
              <a:gd name="connsiteX79" fmla="*/ 78736 w 4553447"/>
              <a:gd name="connsiteY79" fmla="*/ 3839310 h 5549974"/>
              <a:gd name="connsiteX80" fmla="*/ 303426 w 4553447"/>
              <a:gd name="connsiteY8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674 w 4553447"/>
              <a:gd name="connsiteY73" fmla="*/ 5204597 h 5549974"/>
              <a:gd name="connsiteX74" fmla="*/ 8091 w 4553447"/>
              <a:gd name="connsiteY74" fmla="*/ 5201441 h 5549974"/>
              <a:gd name="connsiteX75" fmla="*/ 7461 w 4553447"/>
              <a:gd name="connsiteY75" fmla="*/ 5189632 h 5549974"/>
              <a:gd name="connsiteX76" fmla="*/ 6877 w 4553447"/>
              <a:gd name="connsiteY76" fmla="*/ 5186477 h 5549974"/>
              <a:gd name="connsiteX77" fmla="*/ 7145 w 4553447"/>
              <a:gd name="connsiteY77" fmla="*/ 5183728 h 5549974"/>
              <a:gd name="connsiteX78" fmla="*/ 78736 w 4553447"/>
              <a:gd name="connsiteY78" fmla="*/ 3839310 h 5549974"/>
              <a:gd name="connsiteX79" fmla="*/ 303426 w 4553447"/>
              <a:gd name="connsiteY7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091 w 4553447"/>
              <a:gd name="connsiteY73" fmla="*/ 5201441 h 5549974"/>
              <a:gd name="connsiteX74" fmla="*/ 7461 w 4553447"/>
              <a:gd name="connsiteY74" fmla="*/ 5189632 h 5549974"/>
              <a:gd name="connsiteX75" fmla="*/ 6877 w 4553447"/>
              <a:gd name="connsiteY75" fmla="*/ 5186477 h 5549974"/>
              <a:gd name="connsiteX76" fmla="*/ 7145 w 4553447"/>
              <a:gd name="connsiteY76" fmla="*/ 5183728 h 5549974"/>
              <a:gd name="connsiteX77" fmla="*/ 78736 w 4553447"/>
              <a:gd name="connsiteY77" fmla="*/ 3839310 h 5549974"/>
              <a:gd name="connsiteX78" fmla="*/ 303426 w 4553447"/>
              <a:gd name="connsiteY78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721 w 4553447"/>
              <a:gd name="connsiteY71" fmla="*/ 5213249 h 5549974"/>
              <a:gd name="connsiteX72" fmla="*/ 8091 w 4553447"/>
              <a:gd name="connsiteY72" fmla="*/ 5201441 h 5549974"/>
              <a:gd name="connsiteX73" fmla="*/ 7461 w 4553447"/>
              <a:gd name="connsiteY73" fmla="*/ 5189632 h 5549974"/>
              <a:gd name="connsiteX74" fmla="*/ 6877 w 4553447"/>
              <a:gd name="connsiteY74" fmla="*/ 5186477 h 5549974"/>
              <a:gd name="connsiteX75" fmla="*/ 7145 w 4553447"/>
              <a:gd name="connsiteY75" fmla="*/ 5183728 h 5549974"/>
              <a:gd name="connsiteX76" fmla="*/ 78736 w 4553447"/>
              <a:gd name="connsiteY76" fmla="*/ 3839310 h 5549974"/>
              <a:gd name="connsiteX77" fmla="*/ 303426 w 4553447"/>
              <a:gd name="connsiteY77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091 w 4553447"/>
              <a:gd name="connsiteY71" fmla="*/ 5201441 h 5549974"/>
              <a:gd name="connsiteX72" fmla="*/ 7461 w 4553447"/>
              <a:gd name="connsiteY72" fmla="*/ 5189632 h 5549974"/>
              <a:gd name="connsiteX73" fmla="*/ 6877 w 4553447"/>
              <a:gd name="connsiteY73" fmla="*/ 5186477 h 5549974"/>
              <a:gd name="connsiteX74" fmla="*/ 7145 w 4553447"/>
              <a:gd name="connsiteY74" fmla="*/ 5183728 h 5549974"/>
              <a:gd name="connsiteX75" fmla="*/ 78736 w 4553447"/>
              <a:gd name="connsiteY75" fmla="*/ 3839310 h 5549974"/>
              <a:gd name="connsiteX76" fmla="*/ 303426 w 4553447"/>
              <a:gd name="connsiteY76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8091 w 4553447"/>
              <a:gd name="connsiteY70" fmla="*/ 5201441 h 5549974"/>
              <a:gd name="connsiteX71" fmla="*/ 7461 w 4553447"/>
              <a:gd name="connsiteY71" fmla="*/ 5189632 h 5549974"/>
              <a:gd name="connsiteX72" fmla="*/ 6877 w 4553447"/>
              <a:gd name="connsiteY72" fmla="*/ 5186477 h 5549974"/>
              <a:gd name="connsiteX73" fmla="*/ 7145 w 4553447"/>
              <a:gd name="connsiteY73" fmla="*/ 5183728 h 5549974"/>
              <a:gd name="connsiteX74" fmla="*/ 78736 w 4553447"/>
              <a:gd name="connsiteY74" fmla="*/ 3839310 h 5549974"/>
              <a:gd name="connsiteX75" fmla="*/ 303426 w 4553447"/>
              <a:gd name="connsiteY75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091 w 4553447"/>
              <a:gd name="connsiteY69" fmla="*/ 5201441 h 5549974"/>
              <a:gd name="connsiteX70" fmla="*/ 7461 w 4553447"/>
              <a:gd name="connsiteY70" fmla="*/ 5189632 h 5549974"/>
              <a:gd name="connsiteX71" fmla="*/ 6877 w 4553447"/>
              <a:gd name="connsiteY71" fmla="*/ 5186477 h 5549974"/>
              <a:gd name="connsiteX72" fmla="*/ 7145 w 4553447"/>
              <a:gd name="connsiteY72" fmla="*/ 5183728 h 5549974"/>
              <a:gd name="connsiteX73" fmla="*/ 78736 w 4553447"/>
              <a:gd name="connsiteY73" fmla="*/ 3839310 h 5549974"/>
              <a:gd name="connsiteX74" fmla="*/ 303426 w 4553447"/>
              <a:gd name="connsiteY74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091 w 4553447"/>
              <a:gd name="connsiteY68" fmla="*/ 5201441 h 5549974"/>
              <a:gd name="connsiteX69" fmla="*/ 7461 w 4553447"/>
              <a:gd name="connsiteY69" fmla="*/ 5189632 h 5549974"/>
              <a:gd name="connsiteX70" fmla="*/ 6877 w 4553447"/>
              <a:gd name="connsiteY70" fmla="*/ 5186477 h 5549974"/>
              <a:gd name="connsiteX71" fmla="*/ 7145 w 4553447"/>
              <a:gd name="connsiteY71" fmla="*/ 5183728 h 5549974"/>
              <a:gd name="connsiteX72" fmla="*/ 78736 w 4553447"/>
              <a:gd name="connsiteY72" fmla="*/ 3839310 h 5549974"/>
              <a:gd name="connsiteX73" fmla="*/ 303426 w 4553447"/>
              <a:gd name="connsiteY7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145 w 4553447"/>
              <a:gd name="connsiteY70" fmla="*/ 5183728 h 5549974"/>
              <a:gd name="connsiteX71" fmla="*/ 78736 w 4553447"/>
              <a:gd name="connsiteY71" fmla="*/ 3839310 h 5549974"/>
              <a:gd name="connsiteX72" fmla="*/ 303426 w 4553447"/>
              <a:gd name="connsiteY7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8736 w 4553447"/>
              <a:gd name="connsiteY70" fmla="*/ 3839310 h 5549974"/>
              <a:gd name="connsiteX71" fmla="*/ 303426 w 4553447"/>
              <a:gd name="connsiteY7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78736 w 4553447"/>
              <a:gd name="connsiteY69" fmla="*/ 3839310 h 5549974"/>
              <a:gd name="connsiteX70" fmla="*/ 303426 w 4553447"/>
              <a:gd name="connsiteY7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8736 w 4553447"/>
              <a:gd name="connsiteY68" fmla="*/ 3839310 h 5549974"/>
              <a:gd name="connsiteX69" fmla="*/ 303426 w 4553447"/>
              <a:gd name="connsiteY6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78736 w 4553447"/>
              <a:gd name="connsiteY67" fmla="*/ 3839310 h 5549974"/>
              <a:gd name="connsiteX68" fmla="*/ 303426 w 4553447"/>
              <a:gd name="connsiteY6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507268 w 4536644"/>
              <a:gd name="connsiteY31" fmla="*/ 1419109 h 5549974"/>
              <a:gd name="connsiteX32" fmla="*/ 4497084 w 4536644"/>
              <a:gd name="connsiteY32" fmla="*/ 1469337 h 5549974"/>
              <a:gd name="connsiteX33" fmla="*/ 4486187 w 4536644"/>
              <a:gd name="connsiteY33" fmla="*/ 1543038 h 5549974"/>
              <a:gd name="connsiteX34" fmla="*/ 4481306 w 4536644"/>
              <a:gd name="connsiteY34" fmla="*/ 1553997 h 5549974"/>
              <a:gd name="connsiteX35" fmla="*/ 4466878 w 4536644"/>
              <a:gd name="connsiteY35" fmla="*/ 1626071 h 5549974"/>
              <a:gd name="connsiteX36" fmla="*/ 4463163 w 4536644"/>
              <a:gd name="connsiteY36" fmla="*/ 1664103 h 5549974"/>
              <a:gd name="connsiteX37" fmla="*/ 4466823 w 4536644"/>
              <a:gd name="connsiteY37" fmla="*/ 1668558 h 5549974"/>
              <a:gd name="connsiteX38" fmla="*/ 4465173 w 4536644"/>
              <a:gd name="connsiteY38" fmla="*/ 1679756 h 5549974"/>
              <a:gd name="connsiteX39" fmla="*/ 4465585 w 4536644"/>
              <a:gd name="connsiteY39" fmla="*/ 1682815 h 5549974"/>
              <a:gd name="connsiteX40" fmla="*/ 4467096 w 4536644"/>
              <a:gd name="connsiteY40" fmla="*/ 1700268 h 5549974"/>
              <a:gd name="connsiteX41" fmla="*/ 4455626 w 4536644"/>
              <a:gd name="connsiteY41" fmla="*/ 1735163 h 5549974"/>
              <a:gd name="connsiteX42" fmla="*/ 4453566 w 4536644"/>
              <a:gd name="connsiteY42" fmla="*/ 1735289 h 5549974"/>
              <a:gd name="connsiteX43" fmla="*/ 4445068 w 4536644"/>
              <a:gd name="connsiteY43" fmla="*/ 1887374 h 5549974"/>
              <a:gd name="connsiteX44" fmla="*/ 4453759 w 4536644"/>
              <a:gd name="connsiteY44" fmla="*/ 1911536 h 5549974"/>
              <a:gd name="connsiteX45" fmla="*/ 4456037 w 4536644"/>
              <a:gd name="connsiteY45" fmla="*/ 1961755 h 5549974"/>
              <a:gd name="connsiteX46" fmla="*/ 4455156 w 4536644"/>
              <a:gd name="connsiteY46" fmla="*/ 1995384 h 5549974"/>
              <a:gd name="connsiteX47" fmla="*/ 4454694 w 4536644"/>
              <a:gd name="connsiteY47" fmla="*/ 2000244 h 5549974"/>
              <a:gd name="connsiteX48" fmla="*/ 4445574 w 4536644"/>
              <a:gd name="connsiteY48" fmla="*/ 2040142 h 5549974"/>
              <a:gd name="connsiteX49" fmla="*/ 4448839 w 4536644"/>
              <a:gd name="connsiteY49" fmla="*/ 2044087 h 5549974"/>
              <a:gd name="connsiteX50" fmla="*/ 4451680 w 4536644"/>
              <a:gd name="connsiteY50" fmla="*/ 2056904 h 5549974"/>
              <a:gd name="connsiteX51" fmla="*/ 4446939 w 4536644"/>
              <a:gd name="connsiteY51" fmla="*/ 2067489 h 5549974"/>
              <a:gd name="connsiteX52" fmla="*/ 4436755 w 4536644"/>
              <a:gd name="connsiteY52" fmla="*/ 2117719 h 5549974"/>
              <a:gd name="connsiteX53" fmla="*/ 4429424 w 4536644"/>
              <a:gd name="connsiteY53" fmla="*/ 2167300 h 5549974"/>
              <a:gd name="connsiteX54" fmla="*/ 4373341 w 4536644"/>
              <a:gd name="connsiteY54" fmla="*/ 3223633 h 5549974"/>
              <a:gd name="connsiteX55" fmla="*/ 4360555 w 4536644"/>
              <a:gd name="connsiteY55" fmla="*/ 3477281 h 5549974"/>
              <a:gd name="connsiteX56" fmla="*/ 4349470 w 4536644"/>
              <a:gd name="connsiteY56" fmla="*/ 3639984 h 5549974"/>
              <a:gd name="connsiteX57" fmla="*/ 4258709 w 4536644"/>
              <a:gd name="connsiteY57" fmla="*/ 5278921 h 5549974"/>
              <a:gd name="connsiteX58" fmla="*/ 4264007 w 4536644"/>
              <a:gd name="connsiteY58" fmla="*/ 5315626 h 5549974"/>
              <a:gd name="connsiteX59" fmla="*/ 4267541 w 4536644"/>
              <a:gd name="connsiteY59" fmla="*/ 5350090 h 5549974"/>
              <a:gd name="connsiteX60" fmla="*/ 4270373 w 4536644"/>
              <a:gd name="connsiteY60" fmla="*/ 5450399 h 5549974"/>
              <a:gd name="connsiteX61" fmla="*/ 4251816 w 4536644"/>
              <a:gd name="connsiteY61" fmla="*/ 5484804 h 5549974"/>
              <a:gd name="connsiteX62" fmla="*/ 4247164 w 4536644"/>
              <a:gd name="connsiteY62" fmla="*/ 5487504 h 5549974"/>
              <a:gd name="connsiteX63" fmla="*/ 4243707 w 4536644"/>
              <a:gd name="connsiteY63" fmla="*/ 5549951 h 5549974"/>
              <a:gd name="connsiteX64" fmla="*/ 310344 w 4536644"/>
              <a:gd name="connsiteY64" fmla="*/ 5297261 h 5549974"/>
              <a:gd name="connsiteX65" fmla="*/ 0 w 4536644"/>
              <a:gd name="connsiteY65" fmla="*/ 5280167 h 5549974"/>
              <a:gd name="connsiteX66" fmla="*/ 78736 w 4536644"/>
              <a:gd name="connsiteY66" fmla="*/ 3839310 h 5549974"/>
              <a:gd name="connsiteX67" fmla="*/ 303426 w 4536644"/>
              <a:gd name="connsiteY6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497084 w 4536644"/>
              <a:gd name="connsiteY31" fmla="*/ 1469337 h 5549974"/>
              <a:gd name="connsiteX32" fmla="*/ 4486187 w 4536644"/>
              <a:gd name="connsiteY32" fmla="*/ 1543038 h 5549974"/>
              <a:gd name="connsiteX33" fmla="*/ 4481306 w 4536644"/>
              <a:gd name="connsiteY33" fmla="*/ 1553997 h 5549974"/>
              <a:gd name="connsiteX34" fmla="*/ 4466878 w 4536644"/>
              <a:gd name="connsiteY34" fmla="*/ 1626071 h 5549974"/>
              <a:gd name="connsiteX35" fmla="*/ 4463163 w 4536644"/>
              <a:gd name="connsiteY35" fmla="*/ 1664103 h 5549974"/>
              <a:gd name="connsiteX36" fmla="*/ 4466823 w 4536644"/>
              <a:gd name="connsiteY36" fmla="*/ 1668558 h 5549974"/>
              <a:gd name="connsiteX37" fmla="*/ 4465173 w 4536644"/>
              <a:gd name="connsiteY37" fmla="*/ 1679756 h 5549974"/>
              <a:gd name="connsiteX38" fmla="*/ 4465585 w 4536644"/>
              <a:gd name="connsiteY38" fmla="*/ 1682815 h 5549974"/>
              <a:gd name="connsiteX39" fmla="*/ 4467096 w 4536644"/>
              <a:gd name="connsiteY39" fmla="*/ 1700268 h 5549974"/>
              <a:gd name="connsiteX40" fmla="*/ 4455626 w 4536644"/>
              <a:gd name="connsiteY40" fmla="*/ 1735163 h 5549974"/>
              <a:gd name="connsiteX41" fmla="*/ 4453566 w 4536644"/>
              <a:gd name="connsiteY41" fmla="*/ 1735289 h 5549974"/>
              <a:gd name="connsiteX42" fmla="*/ 4445068 w 4536644"/>
              <a:gd name="connsiteY42" fmla="*/ 1887374 h 5549974"/>
              <a:gd name="connsiteX43" fmla="*/ 4453759 w 4536644"/>
              <a:gd name="connsiteY43" fmla="*/ 1911536 h 5549974"/>
              <a:gd name="connsiteX44" fmla="*/ 4456037 w 4536644"/>
              <a:gd name="connsiteY44" fmla="*/ 1961755 h 5549974"/>
              <a:gd name="connsiteX45" fmla="*/ 4455156 w 4536644"/>
              <a:gd name="connsiteY45" fmla="*/ 1995384 h 5549974"/>
              <a:gd name="connsiteX46" fmla="*/ 4454694 w 4536644"/>
              <a:gd name="connsiteY46" fmla="*/ 2000244 h 5549974"/>
              <a:gd name="connsiteX47" fmla="*/ 4445574 w 4536644"/>
              <a:gd name="connsiteY47" fmla="*/ 2040142 h 5549974"/>
              <a:gd name="connsiteX48" fmla="*/ 4448839 w 4536644"/>
              <a:gd name="connsiteY48" fmla="*/ 2044087 h 5549974"/>
              <a:gd name="connsiteX49" fmla="*/ 4451680 w 4536644"/>
              <a:gd name="connsiteY49" fmla="*/ 2056904 h 5549974"/>
              <a:gd name="connsiteX50" fmla="*/ 4446939 w 4536644"/>
              <a:gd name="connsiteY50" fmla="*/ 2067489 h 5549974"/>
              <a:gd name="connsiteX51" fmla="*/ 4436755 w 4536644"/>
              <a:gd name="connsiteY51" fmla="*/ 2117719 h 5549974"/>
              <a:gd name="connsiteX52" fmla="*/ 4429424 w 4536644"/>
              <a:gd name="connsiteY52" fmla="*/ 2167300 h 5549974"/>
              <a:gd name="connsiteX53" fmla="*/ 4373341 w 4536644"/>
              <a:gd name="connsiteY53" fmla="*/ 3223633 h 5549974"/>
              <a:gd name="connsiteX54" fmla="*/ 4360555 w 4536644"/>
              <a:gd name="connsiteY54" fmla="*/ 3477281 h 5549974"/>
              <a:gd name="connsiteX55" fmla="*/ 4349470 w 4536644"/>
              <a:gd name="connsiteY55" fmla="*/ 3639984 h 5549974"/>
              <a:gd name="connsiteX56" fmla="*/ 4258709 w 4536644"/>
              <a:gd name="connsiteY56" fmla="*/ 5278921 h 5549974"/>
              <a:gd name="connsiteX57" fmla="*/ 4264007 w 4536644"/>
              <a:gd name="connsiteY57" fmla="*/ 5315626 h 5549974"/>
              <a:gd name="connsiteX58" fmla="*/ 4267541 w 4536644"/>
              <a:gd name="connsiteY58" fmla="*/ 5350090 h 5549974"/>
              <a:gd name="connsiteX59" fmla="*/ 4270373 w 4536644"/>
              <a:gd name="connsiteY59" fmla="*/ 5450399 h 5549974"/>
              <a:gd name="connsiteX60" fmla="*/ 4251816 w 4536644"/>
              <a:gd name="connsiteY60" fmla="*/ 5484804 h 5549974"/>
              <a:gd name="connsiteX61" fmla="*/ 4247164 w 4536644"/>
              <a:gd name="connsiteY61" fmla="*/ 5487504 h 5549974"/>
              <a:gd name="connsiteX62" fmla="*/ 4243707 w 4536644"/>
              <a:gd name="connsiteY62" fmla="*/ 5549951 h 5549974"/>
              <a:gd name="connsiteX63" fmla="*/ 310344 w 4536644"/>
              <a:gd name="connsiteY63" fmla="*/ 5297261 h 5549974"/>
              <a:gd name="connsiteX64" fmla="*/ 0 w 4536644"/>
              <a:gd name="connsiteY64" fmla="*/ 5280167 h 5549974"/>
              <a:gd name="connsiteX65" fmla="*/ 78736 w 4536644"/>
              <a:gd name="connsiteY65" fmla="*/ 3839310 h 5549974"/>
              <a:gd name="connsiteX66" fmla="*/ 303426 w 4536644"/>
              <a:gd name="connsiteY6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46939 w 4536644"/>
              <a:gd name="connsiteY49" fmla="*/ 2067489 h 5549974"/>
              <a:gd name="connsiteX50" fmla="*/ 4436755 w 4536644"/>
              <a:gd name="connsiteY50" fmla="*/ 2117719 h 5549974"/>
              <a:gd name="connsiteX51" fmla="*/ 4429424 w 4536644"/>
              <a:gd name="connsiteY51" fmla="*/ 2167300 h 5549974"/>
              <a:gd name="connsiteX52" fmla="*/ 4373341 w 4536644"/>
              <a:gd name="connsiteY52" fmla="*/ 3223633 h 5549974"/>
              <a:gd name="connsiteX53" fmla="*/ 4360555 w 4536644"/>
              <a:gd name="connsiteY53" fmla="*/ 3477281 h 5549974"/>
              <a:gd name="connsiteX54" fmla="*/ 4349470 w 4536644"/>
              <a:gd name="connsiteY54" fmla="*/ 3639984 h 5549974"/>
              <a:gd name="connsiteX55" fmla="*/ 4258709 w 4536644"/>
              <a:gd name="connsiteY55" fmla="*/ 5278921 h 5549974"/>
              <a:gd name="connsiteX56" fmla="*/ 4264007 w 4536644"/>
              <a:gd name="connsiteY56" fmla="*/ 5315626 h 5549974"/>
              <a:gd name="connsiteX57" fmla="*/ 4267541 w 4536644"/>
              <a:gd name="connsiteY57" fmla="*/ 5350090 h 5549974"/>
              <a:gd name="connsiteX58" fmla="*/ 4270373 w 4536644"/>
              <a:gd name="connsiteY58" fmla="*/ 5450399 h 5549974"/>
              <a:gd name="connsiteX59" fmla="*/ 4251816 w 4536644"/>
              <a:gd name="connsiteY59" fmla="*/ 5484804 h 5549974"/>
              <a:gd name="connsiteX60" fmla="*/ 4247164 w 4536644"/>
              <a:gd name="connsiteY60" fmla="*/ 5487504 h 5549974"/>
              <a:gd name="connsiteX61" fmla="*/ 4243707 w 4536644"/>
              <a:gd name="connsiteY61" fmla="*/ 5549951 h 5549974"/>
              <a:gd name="connsiteX62" fmla="*/ 310344 w 4536644"/>
              <a:gd name="connsiteY62" fmla="*/ 5297261 h 5549974"/>
              <a:gd name="connsiteX63" fmla="*/ 0 w 4536644"/>
              <a:gd name="connsiteY63" fmla="*/ 5280167 h 5549974"/>
              <a:gd name="connsiteX64" fmla="*/ 78736 w 4536644"/>
              <a:gd name="connsiteY64" fmla="*/ 3839310 h 5549974"/>
              <a:gd name="connsiteX65" fmla="*/ 303426 w 4536644"/>
              <a:gd name="connsiteY6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36755 w 4536644"/>
              <a:gd name="connsiteY49" fmla="*/ 2117719 h 5549974"/>
              <a:gd name="connsiteX50" fmla="*/ 4429424 w 4536644"/>
              <a:gd name="connsiteY50" fmla="*/ 2167300 h 5549974"/>
              <a:gd name="connsiteX51" fmla="*/ 4373341 w 4536644"/>
              <a:gd name="connsiteY51" fmla="*/ 3223633 h 5549974"/>
              <a:gd name="connsiteX52" fmla="*/ 4360555 w 4536644"/>
              <a:gd name="connsiteY52" fmla="*/ 3477281 h 5549974"/>
              <a:gd name="connsiteX53" fmla="*/ 4349470 w 4536644"/>
              <a:gd name="connsiteY53" fmla="*/ 3639984 h 5549974"/>
              <a:gd name="connsiteX54" fmla="*/ 4258709 w 4536644"/>
              <a:gd name="connsiteY54" fmla="*/ 5278921 h 5549974"/>
              <a:gd name="connsiteX55" fmla="*/ 4264007 w 4536644"/>
              <a:gd name="connsiteY55" fmla="*/ 5315626 h 5549974"/>
              <a:gd name="connsiteX56" fmla="*/ 4267541 w 4536644"/>
              <a:gd name="connsiteY56" fmla="*/ 5350090 h 5549974"/>
              <a:gd name="connsiteX57" fmla="*/ 4270373 w 4536644"/>
              <a:gd name="connsiteY57" fmla="*/ 5450399 h 5549974"/>
              <a:gd name="connsiteX58" fmla="*/ 4251816 w 4536644"/>
              <a:gd name="connsiteY58" fmla="*/ 5484804 h 5549974"/>
              <a:gd name="connsiteX59" fmla="*/ 4247164 w 4536644"/>
              <a:gd name="connsiteY59" fmla="*/ 5487504 h 5549974"/>
              <a:gd name="connsiteX60" fmla="*/ 4243707 w 4536644"/>
              <a:gd name="connsiteY60" fmla="*/ 5549951 h 5549974"/>
              <a:gd name="connsiteX61" fmla="*/ 310344 w 4536644"/>
              <a:gd name="connsiteY61" fmla="*/ 5297261 h 5549974"/>
              <a:gd name="connsiteX62" fmla="*/ 0 w 4536644"/>
              <a:gd name="connsiteY62" fmla="*/ 5280167 h 5549974"/>
              <a:gd name="connsiteX63" fmla="*/ 78736 w 4536644"/>
              <a:gd name="connsiteY63" fmla="*/ 3839310 h 5549974"/>
              <a:gd name="connsiteX64" fmla="*/ 303426 w 4536644"/>
              <a:gd name="connsiteY6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45574 w 4536644"/>
              <a:gd name="connsiteY45" fmla="*/ 2040142 h 5549974"/>
              <a:gd name="connsiteX46" fmla="*/ 4448839 w 4536644"/>
              <a:gd name="connsiteY46" fmla="*/ 2044087 h 5549974"/>
              <a:gd name="connsiteX47" fmla="*/ 4451680 w 4536644"/>
              <a:gd name="connsiteY47" fmla="*/ 2056904 h 5549974"/>
              <a:gd name="connsiteX48" fmla="*/ 4436755 w 4536644"/>
              <a:gd name="connsiteY48" fmla="*/ 2117719 h 5549974"/>
              <a:gd name="connsiteX49" fmla="*/ 4429424 w 4536644"/>
              <a:gd name="connsiteY49" fmla="*/ 2167300 h 5549974"/>
              <a:gd name="connsiteX50" fmla="*/ 4373341 w 4536644"/>
              <a:gd name="connsiteY50" fmla="*/ 3223633 h 5549974"/>
              <a:gd name="connsiteX51" fmla="*/ 4360555 w 4536644"/>
              <a:gd name="connsiteY51" fmla="*/ 3477281 h 5549974"/>
              <a:gd name="connsiteX52" fmla="*/ 4349470 w 4536644"/>
              <a:gd name="connsiteY52" fmla="*/ 3639984 h 5549974"/>
              <a:gd name="connsiteX53" fmla="*/ 4258709 w 4536644"/>
              <a:gd name="connsiteY53" fmla="*/ 5278921 h 5549974"/>
              <a:gd name="connsiteX54" fmla="*/ 4264007 w 4536644"/>
              <a:gd name="connsiteY54" fmla="*/ 5315626 h 5549974"/>
              <a:gd name="connsiteX55" fmla="*/ 4267541 w 4536644"/>
              <a:gd name="connsiteY55" fmla="*/ 5350090 h 5549974"/>
              <a:gd name="connsiteX56" fmla="*/ 4270373 w 4536644"/>
              <a:gd name="connsiteY56" fmla="*/ 5450399 h 5549974"/>
              <a:gd name="connsiteX57" fmla="*/ 4251816 w 4536644"/>
              <a:gd name="connsiteY57" fmla="*/ 5484804 h 5549974"/>
              <a:gd name="connsiteX58" fmla="*/ 4247164 w 4536644"/>
              <a:gd name="connsiteY58" fmla="*/ 5487504 h 5549974"/>
              <a:gd name="connsiteX59" fmla="*/ 4243707 w 4536644"/>
              <a:gd name="connsiteY59" fmla="*/ 5549951 h 5549974"/>
              <a:gd name="connsiteX60" fmla="*/ 310344 w 4536644"/>
              <a:gd name="connsiteY60" fmla="*/ 5297261 h 5549974"/>
              <a:gd name="connsiteX61" fmla="*/ 0 w 4536644"/>
              <a:gd name="connsiteY61" fmla="*/ 5280167 h 5549974"/>
              <a:gd name="connsiteX62" fmla="*/ 78736 w 4536644"/>
              <a:gd name="connsiteY62" fmla="*/ 3839310 h 5549974"/>
              <a:gd name="connsiteX63" fmla="*/ 303426 w 4536644"/>
              <a:gd name="connsiteY6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45574 w 4536644"/>
              <a:gd name="connsiteY44" fmla="*/ 2040142 h 5549974"/>
              <a:gd name="connsiteX45" fmla="*/ 4448839 w 4536644"/>
              <a:gd name="connsiteY45" fmla="*/ 2044087 h 5549974"/>
              <a:gd name="connsiteX46" fmla="*/ 4451680 w 4536644"/>
              <a:gd name="connsiteY46" fmla="*/ 2056904 h 5549974"/>
              <a:gd name="connsiteX47" fmla="*/ 4436755 w 4536644"/>
              <a:gd name="connsiteY47" fmla="*/ 2117719 h 5549974"/>
              <a:gd name="connsiteX48" fmla="*/ 4429424 w 4536644"/>
              <a:gd name="connsiteY48" fmla="*/ 2167300 h 5549974"/>
              <a:gd name="connsiteX49" fmla="*/ 4373341 w 4536644"/>
              <a:gd name="connsiteY49" fmla="*/ 3223633 h 5549974"/>
              <a:gd name="connsiteX50" fmla="*/ 4360555 w 4536644"/>
              <a:gd name="connsiteY50" fmla="*/ 3477281 h 5549974"/>
              <a:gd name="connsiteX51" fmla="*/ 4349470 w 4536644"/>
              <a:gd name="connsiteY51" fmla="*/ 3639984 h 5549974"/>
              <a:gd name="connsiteX52" fmla="*/ 4258709 w 4536644"/>
              <a:gd name="connsiteY52" fmla="*/ 5278921 h 5549974"/>
              <a:gd name="connsiteX53" fmla="*/ 4264007 w 4536644"/>
              <a:gd name="connsiteY53" fmla="*/ 5315626 h 5549974"/>
              <a:gd name="connsiteX54" fmla="*/ 4267541 w 4536644"/>
              <a:gd name="connsiteY54" fmla="*/ 5350090 h 5549974"/>
              <a:gd name="connsiteX55" fmla="*/ 4270373 w 4536644"/>
              <a:gd name="connsiteY55" fmla="*/ 5450399 h 5549974"/>
              <a:gd name="connsiteX56" fmla="*/ 4251816 w 4536644"/>
              <a:gd name="connsiteY56" fmla="*/ 5484804 h 5549974"/>
              <a:gd name="connsiteX57" fmla="*/ 4247164 w 4536644"/>
              <a:gd name="connsiteY57" fmla="*/ 5487504 h 5549974"/>
              <a:gd name="connsiteX58" fmla="*/ 4243707 w 4536644"/>
              <a:gd name="connsiteY58" fmla="*/ 5549951 h 5549974"/>
              <a:gd name="connsiteX59" fmla="*/ 310344 w 4536644"/>
              <a:gd name="connsiteY59" fmla="*/ 5297261 h 5549974"/>
              <a:gd name="connsiteX60" fmla="*/ 0 w 4536644"/>
              <a:gd name="connsiteY60" fmla="*/ 5280167 h 5549974"/>
              <a:gd name="connsiteX61" fmla="*/ 78736 w 4536644"/>
              <a:gd name="connsiteY61" fmla="*/ 3839310 h 5549974"/>
              <a:gd name="connsiteX62" fmla="*/ 303426 w 4536644"/>
              <a:gd name="connsiteY6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2823 w 4536644"/>
              <a:gd name="connsiteY15" fmla="*/ 853854 h 5549974"/>
              <a:gd name="connsiteX16" fmla="*/ 4496585 w 4536644"/>
              <a:gd name="connsiteY16" fmla="*/ 965485 h 5549974"/>
              <a:gd name="connsiteX17" fmla="*/ 4498662 w 4536644"/>
              <a:gd name="connsiteY17" fmla="*/ 966385 h 5549974"/>
              <a:gd name="connsiteX18" fmla="*/ 4502781 w 4536644"/>
              <a:gd name="connsiteY18" fmla="*/ 1002567 h 5549974"/>
              <a:gd name="connsiteX19" fmla="*/ 4497983 w 4536644"/>
              <a:gd name="connsiteY19" fmla="*/ 1101094 h 5549974"/>
              <a:gd name="connsiteX20" fmla="*/ 4497878 w 4536644"/>
              <a:gd name="connsiteY20" fmla="*/ 1159389 h 5549974"/>
              <a:gd name="connsiteX21" fmla="*/ 4502181 w 4536644"/>
              <a:gd name="connsiteY21" fmla="*/ 1180505 h 5549974"/>
              <a:gd name="connsiteX22" fmla="*/ 4505271 w 4536644"/>
              <a:gd name="connsiteY22" fmla="*/ 1210687 h 5549974"/>
              <a:gd name="connsiteX23" fmla="*/ 4514088 w 4536644"/>
              <a:gd name="connsiteY23" fmla="*/ 1263157 h 5549974"/>
              <a:gd name="connsiteX24" fmla="*/ 4516365 w 4536644"/>
              <a:gd name="connsiteY24" fmla="*/ 1313374 h 5549974"/>
              <a:gd name="connsiteX25" fmla="*/ 4515485 w 4536644"/>
              <a:gd name="connsiteY25" fmla="*/ 1347004 h 5549974"/>
              <a:gd name="connsiteX26" fmla="*/ 4505903 w 4536644"/>
              <a:gd name="connsiteY26" fmla="*/ 1391762 h 5549974"/>
              <a:gd name="connsiteX27" fmla="*/ 4509167 w 4536644"/>
              <a:gd name="connsiteY27" fmla="*/ 1395707 h 5549974"/>
              <a:gd name="connsiteX28" fmla="*/ 4512009 w 4536644"/>
              <a:gd name="connsiteY28" fmla="*/ 1408524 h 5549974"/>
              <a:gd name="connsiteX29" fmla="*/ 4497084 w 4536644"/>
              <a:gd name="connsiteY29" fmla="*/ 1469337 h 5549974"/>
              <a:gd name="connsiteX30" fmla="*/ 4486187 w 4536644"/>
              <a:gd name="connsiteY30" fmla="*/ 1543038 h 5549974"/>
              <a:gd name="connsiteX31" fmla="*/ 4481306 w 4536644"/>
              <a:gd name="connsiteY31" fmla="*/ 1553997 h 5549974"/>
              <a:gd name="connsiteX32" fmla="*/ 4466878 w 4536644"/>
              <a:gd name="connsiteY32" fmla="*/ 1626071 h 5549974"/>
              <a:gd name="connsiteX33" fmla="*/ 4463163 w 4536644"/>
              <a:gd name="connsiteY33" fmla="*/ 1664103 h 5549974"/>
              <a:gd name="connsiteX34" fmla="*/ 4466823 w 4536644"/>
              <a:gd name="connsiteY34" fmla="*/ 1668558 h 5549974"/>
              <a:gd name="connsiteX35" fmla="*/ 4465173 w 4536644"/>
              <a:gd name="connsiteY35" fmla="*/ 1679756 h 5549974"/>
              <a:gd name="connsiteX36" fmla="*/ 4465585 w 4536644"/>
              <a:gd name="connsiteY36" fmla="*/ 1682815 h 5549974"/>
              <a:gd name="connsiteX37" fmla="*/ 4467096 w 4536644"/>
              <a:gd name="connsiteY37" fmla="*/ 1700268 h 5549974"/>
              <a:gd name="connsiteX38" fmla="*/ 4455626 w 4536644"/>
              <a:gd name="connsiteY38" fmla="*/ 1735163 h 5549974"/>
              <a:gd name="connsiteX39" fmla="*/ 4453566 w 4536644"/>
              <a:gd name="connsiteY39" fmla="*/ 1735289 h 5549974"/>
              <a:gd name="connsiteX40" fmla="*/ 4445068 w 4536644"/>
              <a:gd name="connsiteY40" fmla="*/ 1887374 h 5549974"/>
              <a:gd name="connsiteX41" fmla="*/ 4453759 w 4536644"/>
              <a:gd name="connsiteY41" fmla="*/ 1911536 h 5549974"/>
              <a:gd name="connsiteX42" fmla="*/ 4456037 w 4536644"/>
              <a:gd name="connsiteY42" fmla="*/ 1961755 h 5549974"/>
              <a:gd name="connsiteX43" fmla="*/ 4445574 w 4536644"/>
              <a:gd name="connsiteY43" fmla="*/ 2040142 h 5549974"/>
              <a:gd name="connsiteX44" fmla="*/ 4448839 w 4536644"/>
              <a:gd name="connsiteY44" fmla="*/ 2044087 h 5549974"/>
              <a:gd name="connsiteX45" fmla="*/ 4451680 w 4536644"/>
              <a:gd name="connsiteY45" fmla="*/ 2056904 h 5549974"/>
              <a:gd name="connsiteX46" fmla="*/ 4436755 w 4536644"/>
              <a:gd name="connsiteY46" fmla="*/ 2117719 h 5549974"/>
              <a:gd name="connsiteX47" fmla="*/ 4429424 w 4536644"/>
              <a:gd name="connsiteY47" fmla="*/ 2167300 h 5549974"/>
              <a:gd name="connsiteX48" fmla="*/ 4373341 w 4536644"/>
              <a:gd name="connsiteY48" fmla="*/ 3223633 h 5549974"/>
              <a:gd name="connsiteX49" fmla="*/ 4360555 w 4536644"/>
              <a:gd name="connsiteY49" fmla="*/ 3477281 h 5549974"/>
              <a:gd name="connsiteX50" fmla="*/ 4349470 w 4536644"/>
              <a:gd name="connsiteY50" fmla="*/ 3639984 h 5549974"/>
              <a:gd name="connsiteX51" fmla="*/ 4258709 w 4536644"/>
              <a:gd name="connsiteY51" fmla="*/ 5278921 h 5549974"/>
              <a:gd name="connsiteX52" fmla="*/ 4264007 w 4536644"/>
              <a:gd name="connsiteY52" fmla="*/ 5315626 h 5549974"/>
              <a:gd name="connsiteX53" fmla="*/ 4267541 w 4536644"/>
              <a:gd name="connsiteY53" fmla="*/ 5350090 h 5549974"/>
              <a:gd name="connsiteX54" fmla="*/ 4270373 w 4536644"/>
              <a:gd name="connsiteY54" fmla="*/ 5450399 h 5549974"/>
              <a:gd name="connsiteX55" fmla="*/ 4251816 w 4536644"/>
              <a:gd name="connsiteY55" fmla="*/ 5484804 h 5549974"/>
              <a:gd name="connsiteX56" fmla="*/ 4247164 w 4536644"/>
              <a:gd name="connsiteY56" fmla="*/ 5487504 h 5549974"/>
              <a:gd name="connsiteX57" fmla="*/ 4243707 w 4536644"/>
              <a:gd name="connsiteY57" fmla="*/ 5549951 h 5549974"/>
              <a:gd name="connsiteX58" fmla="*/ 310344 w 4536644"/>
              <a:gd name="connsiteY58" fmla="*/ 5297261 h 5549974"/>
              <a:gd name="connsiteX59" fmla="*/ 0 w 4536644"/>
              <a:gd name="connsiteY59" fmla="*/ 5280167 h 5549974"/>
              <a:gd name="connsiteX60" fmla="*/ 78736 w 4536644"/>
              <a:gd name="connsiteY60" fmla="*/ 3839310 h 5549974"/>
              <a:gd name="connsiteX61" fmla="*/ 303426 w 4536644"/>
              <a:gd name="connsiteY6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496585 w 4536644"/>
              <a:gd name="connsiteY15" fmla="*/ 965485 h 5549974"/>
              <a:gd name="connsiteX16" fmla="*/ 4498662 w 4536644"/>
              <a:gd name="connsiteY16" fmla="*/ 966385 h 5549974"/>
              <a:gd name="connsiteX17" fmla="*/ 4502781 w 4536644"/>
              <a:gd name="connsiteY17" fmla="*/ 1002567 h 5549974"/>
              <a:gd name="connsiteX18" fmla="*/ 4497983 w 4536644"/>
              <a:gd name="connsiteY18" fmla="*/ 1101094 h 5549974"/>
              <a:gd name="connsiteX19" fmla="*/ 4497878 w 4536644"/>
              <a:gd name="connsiteY19" fmla="*/ 1159389 h 5549974"/>
              <a:gd name="connsiteX20" fmla="*/ 4502181 w 4536644"/>
              <a:gd name="connsiteY20" fmla="*/ 1180505 h 5549974"/>
              <a:gd name="connsiteX21" fmla="*/ 4505271 w 4536644"/>
              <a:gd name="connsiteY21" fmla="*/ 1210687 h 5549974"/>
              <a:gd name="connsiteX22" fmla="*/ 4514088 w 4536644"/>
              <a:gd name="connsiteY22" fmla="*/ 1263157 h 5549974"/>
              <a:gd name="connsiteX23" fmla="*/ 4516365 w 4536644"/>
              <a:gd name="connsiteY23" fmla="*/ 1313374 h 5549974"/>
              <a:gd name="connsiteX24" fmla="*/ 4515485 w 4536644"/>
              <a:gd name="connsiteY24" fmla="*/ 1347004 h 5549974"/>
              <a:gd name="connsiteX25" fmla="*/ 4505903 w 4536644"/>
              <a:gd name="connsiteY25" fmla="*/ 1391762 h 5549974"/>
              <a:gd name="connsiteX26" fmla="*/ 4509167 w 4536644"/>
              <a:gd name="connsiteY26" fmla="*/ 1395707 h 5549974"/>
              <a:gd name="connsiteX27" fmla="*/ 4512009 w 4536644"/>
              <a:gd name="connsiteY27" fmla="*/ 1408524 h 5549974"/>
              <a:gd name="connsiteX28" fmla="*/ 4497084 w 4536644"/>
              <a:gd name="connsiteY28" fmla="*/ 1469337 h 5549974"/>
              <a:gd name="connsiteX29" fmla="*/ 4486187 w 4536644"/>
              <a:gd name="connsiteY29" fmla="*/ 1543038 h 5549974"/>
              <a:gd name="connsiteX30" fmla="*/ 4481306 w 4536644"/>
              <a:gd name="connsiteY30" fmla="*/ 1553997 h 5549974"/>
              <a:gd name="connsiteX31" fmla="*/ 4466878 w 4536644"/>
              <a:gd name="connsiteY31" fmla="*/ 1626071 h 5549974"/>
              <a:gd name="connsiteX32" fmla="*/ 4463163 w 4536644"/>
              <a:gd name="connsiteY32" fmla="*/ 1664103 h 5549974"/>
              <a:gd name="connsiteX33" fmla="*/ 4466823 w 4536644"/>
              <a:gd name="connsiteY33" fmla="*/ 1668558 h 5549974"/>
              <a:gd name="connsiteX34" fmla="*/ 4465173 w 4536644"/>
              <a:gd name="connsiteY34" fmla="*/ 1679756 h 5549974"/>
              <a:gd name="connsiteX35" fmla="*/ 4465585 w 4536644"/>
              <a:gd name="connsiteY35" fmla="*/ 1682815 h 5549974"/>
              <a:gd name="connsiteX36" fmla="*/ 4467096 w 4536644"/>
              <a:gd name="connsiteY36" fmla="*/ 1700268 h 5549974"/>
              <a:gd name="connsiteX37" fmla="*/ 4455626 w 4536644"/>
              <a:gd name="connsiteY37" fmla="*/ 1735163 h 5549974"/>
              <a:gd name="connsiteX38" fmla="*/ 4453566 w 4536644"/>
              <a:gd name="connsiteY38" fmla="*/ 1735289 h 5549974"/>
              <a:gd name="connsiteX39" fmla="*/ 4445068 w 4536644"/>
              <a:gd name="connsiteY39" fmla="*/ 1887374 h 5549974"/>
              <a:gd name="connsiteX40" fmla="*/ 4453759 w 4536644"/>
              <a:gd name="connsiteY40" fmla="*/ 1911536 h 5549974"/>
              <a:gd name="connsiteX41" fmla="*/ 4456037 w 4536644"/>
              <a:gd name="connsiteY41" fmla="*/ 1961755 h 5549974"/>
              <a:gd name="connsiteX42" fmla="*/ 4445574 w 4536644"/>
              <a:gd name="connsiteY42" fmla="*/ 2040142 h 5549974"/>
              <a:gd name="connsiteX43" fmla="*/ 4448839 w 4536644"/>
              <a:gd name="connsiteY43" fmla="*/ 2044087 h 5549974"/>
              <a:gd name="connsiteX44" fmla="*/ 4451680 w 4536644"/>
              <a:gd name="connsiteY44" fmla="*/ 2056904 h 5549974"/>
              <a:gd name="connsiteX45" fmla="*/ 4436755 w 4536644"/>
              <a:gd name="connsiteY45" fmla="*/ 2117719 h 5549974"/>
              <a:gd name="connsiteX46" fmla="*/ 4429424 w 4536644"/>
              <a:gd name="connsiteY46" fmla="*/ 2167300 h 5549974"/>
              <a:gd name="connsiteX47" fmla="*/ 4373341 w 4536644"/>
              <a:gd name="connsiteY47" fmla="*/ 3223633 h 5549974"/>
              <a:gd name="connsiteX48" fmla="*/ 4360555 w 4536644"/>
              <a:gd name="connsiteY48" fmla="*/ 3477281 h 5549974"/>
              <a:gd name="connsiteX49" fmla="*/ 4349470 w 4536644"/>
              <a:gd name="connsiteY49" fmla="*/ 3639984 h 5549974"/>
              <a:gd name="connsiteX50" fmla="*/ 4258709 w 4536644"/>
              <a:gd name="connsiteY50" fmla="*/ 5278921 h 5549974"/>
              <a:gd name="connsiteX51" fmla="*/ 4264007 w 4536644"/>
              <a:gd name="connsiteY51" fmla="*/ 5315626 h 5549974"/>
              <a:gd name="connsiteX52" fmla="*/ 4267541 w 4536644"/>
              <a:gd name="connsiteY52" fmla="*/ 5350090 h 5549974"/>
              <a:gd name="connsiteX53" fmla="*/ 4270373 w 4536644"/>
              <a:gd name="connsiteY53" fmla="*/ 5450399 h 5549974"/>
              <a:gd name="connsiteX54" fmla="*/ 4251816 w 4536644"/>
              <a:gd name="connsiteY54" fmla="*/ 5484804 h 5549974"/>
              <a:gd name="connsiteX55" fmla="*/ 4247164 w 4536644"/>
              <a:gd name="connsiteY55" fmla="*/ 5487504 h 5549974"/>
              <a:gd name="connsiteX56" fmla="*/ 4243707 w 4536644"/>
              <a:gd name="connsiteY56" fmla="*/ 5549951 h 5549974"/>
              <a:gd name="connsiteX57" fmla="*/ 310344 w 4536644"/>
              <a:gd name="connsiteY57" fmla="*/ 5297261 h 5549974"/>
              <a:gd name="connsiteX58" fmla="*/ 0 w 4536644"/>
              <a:gd name="connsiteY58" fmla="*/ 5280167 h 5549974"/>
              <a:gd name="connsiteX59" fmla="*/ 78736 w 4536644"/>
              <a:gd name="connsiteY59" fmla="*/ 3839310 h 5549974"/>
              <a:gd name="connsiteX60" fmla="*/ 303426 w 4536644"/>
              <a:gd name="connsiteY60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7321 w 4536644"/>
              <a:gd name="connsiteY7" fmla="*/ 415489 h 5549974"/>
              <a:gd name="connsiteX8" fmla="*/ 4522216 w 4536644"/>
              <a:gd name="connsiteY8" fmla="*/ 506828 h 5549974"/>
              <a:gd name="connsiteX9" fmla="*/ 4521566 w 4536644"/>
              <a:gd name="connsiteY9" fmla="*/ 553245 h 5549974"/>
              <a:gd name="connsiteX10" fmla="*/ 4518467 w 4536644"/>
              <a:gd name="connsiteY10" fmla="*/ 581709 h 5549974"/>
              <a:gd name="connsiteX11" fmla="*/ 4517798 w 4536644"/>
              <a:gd name="connsiteY11" fmla="*/ 585890 h 5549974"/>
              <a:gd name="connsiteX12" fmla="*/ 4504861 w 4536644"/>
              <a:gd name="connsiteY12" fmla="*/ 817404 h 5549974"/>
              <a:gd name="connsiteX13" fmla="*/ 4506574 w 4536644"/>
              <a:gd name="connsiteY13" fmla="*/ 822238 h 5549974"/>
              <a:gd name="connsiteX14" fmla="*/ 4496585 w 4536644"/>
              <a:gd name="connsiteY14" fmla="*/ 965485 h 5549974"/>
              <a:gd name="connsiteX15" fmla="*/ 4498662 w 4536644"/>
              <a:gd name="connsiteY15" fmla="*/ 966385 h 5549974"/>
              <a:gd name="connsiteX16" fmla="*/ 4502781 w 4536644"/>
              <a:gd name="connsiteY16" fmla="*/ 1002567 h 5549974"/>
              <a:gd name="connsiteX17" fmla="*/ 4497983 w 4536644"/>
              <a:gd name="connsiteY17" fmla="*/ 1101094 h 5549974"/>
              <a:gd name="connsiteX18" fmla="*/ 4497878 w 4536644"/>
              <a:gd name="connsiteY18" fmla="*/ 1159389 h 5549974"/>
              <a:gd name="connsiteX19" fmla="*/ 4502181 w 4536644"/>
              <a:gd name="connsiteY19" fmla="*/ 1180505 h 5549974"/>
              <a:gd name="connsiteX20" fmla="*/ 4505271 w 4536644"/>
              <a:gd name="connsiteY20" fmla="*/ 1210687 h 5549974"/>
              <a:gd name="connsiteX21" fmla="*/ 4514088 w 4536644"/>
              <a:gd name="connsiteY21" fmla="*/ 1263157 h 5549974"/>
              <a:gd name="connsiteX22" fmla="*/ 4516365 w 4536644"/>
              <a:gd name="connsiteY22" fmla="*/ 1313374 h 5549974"/>
              <a:gd name="connsiteX23" fmla="*/ 4515485 w 4536644"/>
              <a:gd name="connsiteY23" fmla="*/ 1347004 h 5549974"/>
              <a:gd name="connsiteX24" fmla="*/ 4505903 w 4536644"/>
              <a:gd name="connsiteY24" fmla="*/ 1391762 h 5549974"/>
              <a:gd name="connsiteX25" fmla="*/ 4509167 w 4536644"/>
              <a:gd name="connsiteY25" fmla="*/ 1395707 h 5549974"/>
              <a:gd name="connsiteX26" fmla="*/ 4512009 w 4536644"/>
              <a:gd name="connsiteY26" fmla="*/ 1408524 h 5549974"/>
              <a:gd name="connsiteX27" fmla="*/ 4497084 w 4536644"/>
              <a:gd name="connsiteY27" fmla="*/ 1469337 h 5549974"/>
              <a:gd name="connsiteX28" fmla="*/ 4486187 w 4536644"/>
              <a:gd name="connsiteY28" fmla="*/ 1543038 h 5549974"/>
              <a:gd name="connsiteX29" fmla="*/ 4481306 w 4536644"/>
              <a:gd name="connsiteY29" fmla="*/ 1553997 h 5549974"/>
              <a:gd name="connsiteX30" fmla="*/ 4466878 w 4536644"/>
              <a:gd name="connsiteY30" fmla="*/ 1626071 h 5549974"/>
              <a:gd name="connsiteX31" fmla="*/ 4463163 w 4536644"/>
              <a:gd name="connsiteY31" fmla="*/ 1664103 h 5549974"/>
              <a:gd name="connsiteX32" fmla="*/ 4466823 w 4536644"/>
              <a:gd name="connsiteY32" fmla="*/ 1668558 h 5549974"/>
              <a:gd name="connsiteX33" fmla="*/ 4465173 w 4536644"/>
              <a:gd name="connsiteY33" fmla="*/ 1679756 h 5549974"/>
              <a:gd name="connsiteX34" fmla="*/ 4465585 w 4536644"/>
              <a:gd name="connsiteY34" fmla="*/ 1682815 h 5549974"/>
              <a:gd name="connsiteX35" fmla="*/ 4467096 w 4536644"/>
              <a:gd name="connsiteY35" fmla="*/ 1700268 h 5549974"/>
              <a:gd name="connsiteX36" fmla="*/ 4455626 w 4536644"/>
              <a:gd name="connsiteY36" fmla="*/ 1735163 h 5549974"/>
              <a:gd name="connsiteX37" fmla="*/ 4453566 w 4536644"/>
              <a:gd name="connsiteY37" fmla="*/ 1735289 h 5549974"/>
              <a:gd name="connsiteX38" fmla="*/ 4445068 w 4536644"/>
              <a:gd name="connsiteY38" fmla="*/ 1887374 h 5549974"/>
              <a:gd name="connsiteX39" fmla="*/ 4453759 w 4536644"/>
              <a:gd name="connsiteY39" fmla="*/ 1911536 h 5549974"/>
              <a:gd name="connsiteX40" fmla="*/ 4456037 w 4536644"/>
              <a:gd name="connsiteY40" fmla="*/ 1961755 h 5549974"/>
              <a:gd name="connsiteX41" fmla="*/ 4445574 w 4536644"/>
              <a:gd name="connsiteY41" fmla="*/ 2040142 h 5549974"/>
              <a:gd name="connsiteX42" fmla="*/ 4448839 w 4536644"/>
              <a:gd name="connsiteY42" fmla="*/ 2044087 h 5549974"/>
              <a:gd name="connsiteX43" fmla="*/ 4451680 w 4536644"/>
              <a:gd name="connsiteY43" fmla="*/ 2056904 h 5549974"/>
              <a:gd name="connsiteX44" fmla="*/ 4436755 w 4536644"/>
              <a:gd name="connsiteY44" fmla="*/ 2117719 h 5549974"/>
              <a:gd name="connsiteX45" fmla="*/ 4429424 w 4536644"/>
              <a:gd name="connsiteY45" fmla="*/ 2167300 h 5549974"/>
              <a:gd name="connsiteX46" fmla="*/ 4373341 w 4536644"/>
              <a:gd name="connsiteY46" fmla="*/ 3223633 h 5549974"/>
              <a:gd name="connsiteX47" fmla="*/ 4360555 w 4536644"/>
              <a:gd name="connsiteY47" fmla="*/ 3477281 h 5549974"/>
              <a:gd name="connsiteX48" fmla="*/ 4349470 w 4536644"/>
              <a:gd name="connsiteY48" fmla="*/ 3639984 h 5549974"/>
              <a:gd name="connsiteX49" fmla="*/ 4258709 w 4536644"/>
              <a:gd name="connsiteY49" fmla="*/ 5278921 h 5549974"/>
              <a:gd name="connsiteX50" fmla="*/ 4264007 w 4536644"/>
              <a:gd name="connsiteY50" fmla="*/ 5315626 h 5549974"/>
              <a:gd name="connsiteX51" fmla="*/ 4267541 w 4536644"/>
              <a:gd name="connsiteY51" fmla="*/ 5350090 h 5549974"/>
              <a:gd name="connsiteX52" fmla="*/ 4270373 w 4536644"/>
              <a:gd name="connsiteY52" fmla="*/ 5450399 h 5549974"/>
              <a:gd name="connsiteX53" fmla="*/ 4251816 w 4536644"/>
              <a:gd name="connsiteY53" fmla="*/ 5484804 h 5549974"/>
              <a:gd name="connsiteX54" fmla="*/ 4247164 w 4536644"/>
              <a:gd name="connsiteY54" fmla="*/ 5487504 h 5549974"/>
              <a:gd name="connsiteX55" fmla="*/ 4243707 w 4536644"/>
              <a:gd name="connsiteY55" fmla="*/ 5549951 h 5549974"/>
              <a:gd name="connsiteX56" fmla="*/ 310344 w 4536644"/>
              <a:gd name="connsiteY56" fmla="*/ 5297261 h 5549974"/>
              <a:gd name="connsiteX57" fmla="*/ 0 w 4536644"/>
              <a:gd name="connsiteY57" fmla="*/ 5280167 h 5549974"/>
              <a:gd name="connsiteX58" fmla="*/ 78736 w 4536644"/>
              <a:gd name="connsiteY58" fmla="*/ 3839310 h 5549974"/>
              <a:gd name="connsiteX59" fmla="*/ 303426 w 4536644"/>
              <a:gd name="connsiteY59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2216 w 4536644"/>
              <a:gd name="connsiteY7" fmla="*/ 506828 h 5549974"/>
              <a:gd name="connsiteX8" fmla="*/ 4521566 w 4536644"/>
              <a:gd name="connsiteY8" fmla="*/ 553245 h 5549974"/>
              <a:gd name="connsiteX9" fmla="*/ 4518467 w 4536644"/>
              <a:gd name="connsiteY9" fmla="*/ 581709 h 5549974"/>
              <a:gd name="connsiteX10" fmla="*/ 4517798 w 4536644"/>
              <a:gd name="connsiteY10" fmla="*/ 585890 h 5549974"/>
              <a:gd name="connsiteX11" fmla="*/ 4504861 w 4536644"/>
              <a:gd name="connsiteY11" fmla="*/ 817404 h 5549974"/>
              <a:gd name="connsiteX12" fmla="*/ 4506574 w 4536644"/>
              <a:gd name="connsiteY12" fmla="*/ 822238 h 5549974"/>
              <a:gd name="connsiteX13" fmla="*/ 4496585 w 4536644"/>
              <a:gd name="connsiteY13" fmla="*/ 965485 h 5549974"/>
              <a:gd name="connsiteX14" fmla="*/ 4498662 w 4536644"/>
              <a:gd name="connsiteY14" fmla="*/ 966385 h 5549974"/>
              <a:gd name="connsiteX15" fmla="*/ 4502781 w 4536644"/>
              <a:gd name="connsiteY15" fmla="*/ 1002567 h 5549974"/>
              <a:gd name="connsiteX16" fmla="*/ 4497983 w 4536644"/>
              <a:gd name="connsiteY16" fmla="*/ 1101094 h 5549974"/>
              <a:gd name="connsiteX17" fmla="*/ 4497878 w 4536644"/>
              <a:gd name="connsiteY17" fmla="*/ 1159389 h 5549974"/>
              <a:gd name="connsiteX18" fmla="*/ 4502181 w 4536644"/>
              <a:gd name="connsiteY18" fmla="*/ 1180505 h 5549974"/>
              <a:gd name="connsiteX19" fmla="*/ 4505271 w 4536644"/>
              <a:gd name="connsiteY19" fmla="*/ 1210687 h 5549974"/>
              <a:gd name="connsiteX20" fmla="*/ 4514088 w 4536644"/>
              <a:gd name="connsiteY20" fmla="*/ 1263157 h 5549974"/>
              <a:gd name="connsiteX21" fmla="*/ 4516365 w 4536644"/>
              <a:gd name="connsiteY21" fmla="*/ 1313374 h 5549974"/>
              <a:gd name="connsiteX22" fmla="*/ 4515485 w 4536644"/>
              <a:gd name="connsiteY22" fmla="*/ 1347004 h 5549974"/>
              <a:gd name="connsiteX23" fmla="*/ 4505903 w 4536644"/>
              <a:gd name="connsiteY23" fmla="*/ 1391762 h 5549974"/>
              <a:gd name="connsiteX24" fmla="*/ 4509167 w 4536644"/>
              <a:gd name="connsiteY24" fmla="*/ 1395707 h 5549974"/>
              <a:gd name="connsiteX25" fmla="*/ 4512009 w 4536644"/>
              <a:gd name="connsiteY25" fmla="*/ 1408524 h 5549974"/>
              <a:gd name="connsiteX26" fmla="*/ 4497084 w 4536644"/>
              <a:gd name="connsiteY26" fmla="*/ 1469337 h 5549974"/>
              <a:gd name="connsiteX27" fmla="*/ 4486187 w 4536644"/>
              <a:gd name="connsiteY27" fmla="*/ 1543038 h 5549974"/>
              <a:gd name="connsiteX28" fmla="*/ 4481306 w 4536644"/>
              <a:gd name="connsiteY28" fmla="*/ 1553997 h 5549974"/>
              <a:gd name="connsiteX29" fmla="*/ 4466878 w 4536644"/>
              <a:gd name="connsiteY29" fmla="*/ 1626071 h 5549974"/>
              <a:gd name="connsiteX30" fmla="*/ 4463163 w 4536644"/>
              <a:gd name="connsiteY30" fmla="*/ 1664103 h 5549974"/>
              <a:gd name="connsiteX31" fmla="*/ 4466823 w 4536644"/>
              <a:gd name="connsiteY31" fmla="*/ 1668558 h 5549974"/>
              <a:gd name="connsiteX32" fmla="*/ 4465173 w 4536644"/>
              <a:gd name="connsiteY32" fmla="*/ 1679756 h 5549974"/>
              <a:gd name="connsiteX33" fmla="*/ 4465585 w 4536644"/>
              <a:gd name="connsiteY33" fmla="*/ 1682815 h 5549974"/>
              <a:gd name="connsiteX34" fmla="*/ 4467096 w 4536644"/>
              <a:gd name="connsiteY34" fmla="*/ 1700268 h 5549974"/>
              <a:gd name="connsiteX35" fmla="*/ 4455626 w 4536644"/>
              <a:gd name="connsiteY35" fmla="*/ 1735163 h 5549974"/>
              <a:gd name="connsiteX36" fmla="*/ 4453566 w 4536644"/>
              <a:gd name="connsiteY36" fmla="*/ 1735289 h 5549974"/>
              <a:gd name="connsiteX37" fmla="*/ 4445068 w 4536644"/>
              <a:gd name="connsiteY37" fmla="*/ 1887374 h 5549974"/>
              <a:gd name="connsiteX38" fmla="*/ 4453759 w 4536644"/>
              <a:gd name="connsiteY38" fmla="*/ 1911536 h 5549974"/>
              <a:gd name="connsiteX39" fmla="*/ 4456037 w 4536644"/>
              <a:gd name="connsiteY39" fmla="*/ 1961755 h 5549974"/>
              <a:gd name="connsiteX40" fmla="*/ 4445574 w 4536644"/>
              <a:gd name="connsiteY40" fmla="*/ 2040142 h 5549974"/>
              <a:gd name="connsiteX41" fmla="*/ 4448839 w 4536644"/>
              <a:gd name="connsiteY41" fmla="*/ 2044087 h 5549974"/>
              <a:gd name="connsiteX42" fmla="*/ 4451680 w 4536644"/>
              <a:gd name="connsiteY42" fmla="*/ 2056904 h 5549974"/>
              <a:gd name="connsiteX43" fmla="*/ 4436755 w 4536644"/>
              <a:gd name="connsiteY43" fmla="*/ 2117719 h 5549974"/>
              <a:gd name="connsiteX44" fmla="*/ 4429424 w 4536644"/>
              <a:gd name="connsiteY44" fmla="*/ 2167300 h 5549974"/>
              <a:gd name="connsiteX45" fmla="*/ 4373341 w 4536644"/>
              <a:gd name="connsiteY45" fmla="*/ 3223633 h 5549974"/>
              <a:gd name="connsiteX46" fmla="*/ 4360555 w 4536644"/>
              <a:gd name="connsiteY46" fmla="*/ 3477281 h 5549974"/>
              <a:gd name="connsiteX47" fmla="*/ 4349470 w 4536644"/>
              <a:gd name="connsiteY47" fmla="*/ 3639984 h 5549974"/>
              <a:gd name="connsiteX48" fmla="*/ 4258709 w 4536644"/>
              <a:gd name="connsiteY48" fmla="*/ 5278921 h 5549974"/>
              <a:gd name="connsiteX49" fmla="*/ 4264007 w 4536644"/>
              <a:gd name="connsiteY49" fmla="*/ 5315626 h 5549974"/>
              <a:gd name="connsiteX50" fmla="*/ 4267541 w 4536644"/>
              <a:gd name="connsiteY50" fmla="*/ 5350090 h 5549974"/>
              <a:gd name="connsiteX51" fmla="*/ 4270373 w 4536644"/>
              <a:gd name="connsiteY51" fmla="*/ 5450399 h 5549974"/>
              <a:gd name="connsiteX52" fmla="*/ 4251816 w 4536644"/>
              <a:gd name="connsiteY52" fmla="*/ 5484804 h 5549974"/>
              <a:gd name="connsiteX53" fmla="*/ 4247164 w 4536644"/>
              <a:gd name="connsiteY53" fmla="*/ 5487504 h 5549974"/>
              <a:gd name="connsiteX54" fmla="*/ 4243707 w 4536644"/>
              <a:gd name="connsiteY54" fmla="*/ 5549951 h 5549974"/>
              <a:gd name="connsiteX55" fmla="*/ 310344 w 4536644"/>
              <a:gd name="connsiteY55" fmla="*/ 5297261 h 5549974"/>
              <a:gd name="connsiteX56" fmla="*/ 0 w 4536644"/>
              <a:gd name="connsiteY56" fmla="*/ 5280167 h 5549974"/>
              <a:gd name="connsiteX57" fmla="*/ 78736 w 4536644"/>
              <a:gd name="connsiteY57" fmla="*/ 3839310 h 5549974"/>
              <a:gd name="connsiteX58" fmla="*/ 303426 w 4536644"/>
              <a:gd name="connsiteY5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05271 w 4536644"/>
              <a:gd name="connsiteY18" fmla="*/ 1210687 h 5549974"/>
              <a:gd name="connsiteX19" fmla="*/ 4514088 w 4536644"/>
              <a:gd name="connsiteY19" fmla="*/ 1263157 h 5549974"/>
              <a:gd name="connsiteX20" fmla="*/ 4516365 w 4536644"/>
              <a:gd name="connsiteY20" fmla="*/ 1313374 h 5549974"/>
              <a:gd name="connsiteX21" fmla="*/ 4515485 w 4536644"/>
              <a:gd name="connsiteY21" fmla="*/ 1347004 h 5549974"/>
              <a:gd name="connsiteX22" fmla="*/ 4505903 w 4536644"/>
              <a:gd name="connsiteY22" fmla="*/ 1391762 h 5549974"/>
              <a:gd name="connsiteX23" fmla="*/ 4509167 w 4536644"/>
              <a:gd name="connsiteY23" fmla="*/ 1395707 h 5549974"/>
              <a:gd name="connsiteX24" fmla="*/ 4512009 w 4536644"/>
              <a:gd name="connsiteY24" fmla="*/ 1408524 h 5549974"/>
              <a:gd name="connsiteX25" fmla="*/ 4497084 w 4536644"/>
              <a:gd name="connsiteY25" fmla="*/ 1469337 h 5549974"/>
              <a:gd name="connsiteX26" fmla="*/ 4486187 w 4536644"/>
              <a:gd name="connsiteY26" fmla="*/ 1543038 h 5549974"/>
              <a:gd name="connsiteX27" fmla="*/ 4481306 w 4536644"/>
              <a:gd name="connsiteY27" fmla="*/ 1553997 h 5549974"/>
              <a:gd name="connsiteX28" fmla="*/ 4466878 w 4536644"/>
              <a:gd name="connsiteY28" fmla="*/ 1626071 h 5549974"/>
              <a:gd name="connsiteX29" fmla="*/ 4463163 w 4536644"/>
              <a:gd name="connsiteY29" fmla="*/ 1664103 h 5549974"/>
              <a:gd name="connsiteX30" fmla="*/ 4466823 w 4536644"/>
              <a:gd name="connsiteY30" fmla="*/ 1668558 h 5549974"/>
              <a:gd name="connsiteX31" fmla="*/ 4465173 w 4536644"/>
              <a:gd name="connsiteY31" fmla="*/ 1679756 h 5549974"/>
              <a:gd name="connsiteX32" fmla="*/ 4465585 w 4536644"/>
              <a:gd name="connsiteY32" fmla="*/ 1682815 h 5549974"/>
              <a:gd name="connsiteX33" fmla="*/ 4467096 w 4536644"/>
              <a:gd name="connsiteY33" fmla="*/ 1700268 h 5549974"/>
              <a:gd name="connsiteX34" fmla="*/ 4455626 w 4536644"/>
              <a:gd name="connsiteY34" fmla="*/ 1735163 h 5549974"/>
              <a:gd name="connsiteX35" fmla="*/ 4453566 w 4536644"/>
              <a:gd name="connsiteY35" fmla="*/ 1735289 h 5549974"/>
              <a:gd name="connsiteX36" fmla="*/ 4445068 w 4536644"/>
              <a:gd name="connsiteY36" fmla="*/ 1887374 h 5549974"/>
              <a:gd name="connsiteX37" fmla="*/ 4453759 w 4536644"/>
              <a:gd name="connsiteY37" fmla="*/ 1911536 h 5549974"/>
              <a:gd name="connsiteX38" fmla="*/ 4456037 w 4536644"/>
              <a:gd name="connsiteY38" fmla="*/ 1961755 h 5549974"/>
              <a:gd name="connsiteX39" fmla="*/ 4445574 w 4536644"/>
              <a:gd name="connsiteY39" fmla="*/ 2040142 h 5549974"/>
              <a:gd name="connsiteX40" fmla="*/ 4448839 w 4536644"/>
              <a:gd name="connsiteY40" fmla="*/ 2044087 h 5549974"/>
              <a:gd name="connsiteX41" fmla="*/ 4451680 w 4536644"/>
              <a:gd name="connsiteY41" fmla="*/ 2056904 h 5549974"/>
              <a:gd name="connsiteX42" fmla="*/ 4436755 w 4536644"/>
              <a:gd name="connsiteY42" fmla="*/ 2117719 h 5549974"/>
              <a:gd name="connsiteX43" fmla="*/ 4429424 w 4536644"/>
              <a:gd name="connsiteY43" fmla="*/ 2167300 h 5549974"/>
              <a:gd name="connsiteX44" fmla="*/ 4373341 w 4536644"/>
              <a:gd name="connsiteY44" fmla="*/ 3223633 h 5549974"/>
              <a:gd name="connsiteX45" fmla="*/ 4360555 w 4536644"/>
              <a:gd name="connsiteY45" fmla="*/ 3477281 h 5549974"/>
              <a:gd name="connsiteX46" fmla="*/ 4349470 w 4536644"/>
              <a:gd name="connsiteY46" fmla="*/ 3639984 h 5549974"/>
              <a:gd name="connsiteX47" fmla="*/ 4258709 w 4536644"/>
              <a:gd name="connsiteY47" fmla="*/ 5278921 h 5549974"/>
              <a:gd name="connsiteX48" fmla="*/ 4264007 w 4536644"/>
              <a:gd name="connsiteY48" fmla="*/ 5315626 h 5549974"/>
              <a:gd name="connsiteX49" fmla="*/ 4267541 w 4536644"/>
              <a:gd name="connsiteY49" fmla="*/ 5350090 h 5549974"/>
              <a:gd name="connsiteX50" fmla="*/ 4270373 w 4536644"/>
              <a:gd name="connsiteY50" fmla="*/ 5450399 h 5549974"/>
              <a:gd name="connsiteX51" fmla="*/ 4251816 w 4536644"/>
              <a:gd name="connsiteY51" fmla="*/ 5484804 h 5549974"/>
              <a:gd name="connsiteX52" fmla="*/ 4247164 w 4536644"/>
              <a:gd name="connsiteY52" fmla="*/ 5487504 h 5549974"/>
              <a:gd name="connsiteX53" fmla="*/ 4243707 w 4536644"/>
              <a:gd name="connsiteY53" fmla="*/ 5549951 h 5549974"/>
              <a:gd name="connsiteX54" fmla="*/ 310344 w 4536644"/>
              <a:gd name="connsiteY54" fmla="*/ 5297261 h 5549974"/>
              <a:gd name="connsiteX55" fmla="*/ 0 w 4536644"/>
              <a:gd name="connsiteY55" fmla="*/ 5280167 h 5549974"/>
              <a:gd name="connsiteX56" fmla="*/ 78736 w 4536644"/>
              <a:gd name="connsiteY56" fmla="*/ 3839310 h 5549974"/>
              <a:gd name="connsiteX57" fmla="*/ 303426 w 4536644"/>
              <a:gd name="connsiteY5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5585 w 4536644"/>
              <a:gd name="connsiteY31" fmla="*/ 1682815 h 5549974"/>
              <a:gd name="connsiteX32" fmla="*/ 4467096 w 4536644"/>
              <a:gd name="connsiteY32" fmla="*/ 1700268 h 5549974"/>
              <a:gd name="connsiteX33" fmla="*/ 4455626 w 4536644"/>
              <a:gd name="connsiteY33" fmla="*/ 1735163 h 5549974"/>
              <a:gd name="connsiteX34" fmla="*/ 4453566 w 4536644"/>
              <a:gd name="connsiteY34" fmla="*/ 1735289 h 5549974"/>
              <a:gd name="connsiteX35" fmla="*/ 4445068 w 4536644"/>
              <a:gd name="connsiteY35" fmla="*/ 1887374 h 5549974"/>
              <a:gd name="connsiteX36" fmla="*/ 4453759 w 4536644"/>
              <a:gd name="connsiteY36" fmla="*/ 1911536 h 5549974"/>
              <a:gd name="connsiteX37" fmla="*/ 4456037 w 4536644"/>
              <a:gd name="connsiteY37" fmla="*/ 1961755 h 5549974"/>
              <a:gd name="connsiteX38" fmla="*/ 4445574 w 4536644"/>
              <a:gd name="connsiteY38" fmla="*/ 2040142 h 5549974"/>
              <a:gd name="connsiteX39" fmla="*/ 4448839 w 4536644"/>
              <a:gd name="connsiteY39" fmla="*/ 2044087 h 5549974"/>
              <a:gd name="connsiteX40" fmla="*/ 4451680 w 4536644"/>
              <a:gd name="connsiteY40" fmla="*/ 2056904 h 5549974"/>
              <a:gd name="connsiteX41" fmla="*/ 4436755 w 4536644"/>
              <a:gd name="connsiteY41" fmla="*/ 2117719 h 5549974"/>
              <a:gd name="connsiteX42" fmla="*/ 4429424 w 4536644"/>
              <a:gd name="connsiteY42" fmla="*/ 2167300 h 5549974"/>
              <a:gd name="connsiteX43" fmla="*/ 4373341 w 4536644"/>
              <a:gd name="connsiteY43" fmla="*/ 3223633 h 5549974"/>
              <a:gd name="connsiteX44" fmla="*/ 4360555 w 4536644"/>
              <a:gd name="connsiteY44" fmla="*/ 3477281 h 5549974"/>
              <a:gd name="connsiteX45" fmla="*/ 4349470 w 4536644"/>
              <a:gd name="connsiteY45" fmla="*/ 3639984 h 5549974"/>
              <a:gd name="connsiteX46" fmla="*/ 4258709 w 4536644"/>
              <a:gd name="connsiteY46" fmla="*/ 5278921 h 5549974"/>
              <a:gd name="connsiteX47" fmla="*/ 4264007 w 4536644"/>
              <a:gd name="connsiteY47" fmla="*/ 5315626 h 5549974"/>
              <a:gd name="connsiteX48" fmla="*/ 4267541 w 4536644"/>
              <a:gd name="connsiteY48" fmla="*/ 5350090 h 5549974"/>
              <a:gd name="connsiteX49" fmla="*/ 4270373 w 4536644"/>
              <a:gd name="connsiteY49" fmla="*/ 5450399 h 5549974"/>
              <a:gd name="connsiteX50" fmla="*/ 4251816 w 4536644"/>
              <a:gd name="connsiteY50" fmla="*/ 5484804 h 5549974"/>
              <a:gd name="connsiteX51" fmla="*/ 4247164 w 4536644"/>
              <a:gd name="connsiteY51" fmla="*/ 5487504 h 5549974"/>
              <a:gd name="connsiteX52" fmla="*/ 4243707 w 4536644"/>
              <a:gd name="connsiteY52" fmla="*/ 5549951 h 5549974"/>
              <a:gd name="connsiteX53" fmla="*/ 310344 w 4536644"/>
              <a:gd name="connsiteY53" fmla="*/ 5297261 h 5549974"/>
              <a:gd name="connsiteX54" fmla="*/ 0 w 4536644"/>
              <a:gd name="connsiteY54" fmla="*/ 5280167 h 5549974"/>
              <a:gd name="connsiteX55" fmla="*/ 78736 w 4536644"/>
              <a:gd name="connsiteY55" fmla="*/ 3839310 h 5549974"/>
              <a:gd name="connsiteX56" fmla="*/ 303426 w 4536644"/>
              <a:gd name="connsiteY5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7096 w 4536644"/>
              <a:gd name="connsiteY31" fmla="*/ 1700268 h 5549974"/>
              <a:gd name="connsiteX32" fmla="*/ 4455626 w 4536644"/>
              <a:gd name="connsiteY32" fmla="*/ 1735163 h 5549974"/>
              <a:gd name="connsiteX33" fmla="*/ 4453566 w 4536644"/>
              <a:gd name="connsiteY33" fmla="*/ 1735289 h 5549974"/>
              <a:gd name="connsiteX34" fmla="*/ 4445068 w 4536644"/>
              <a:gd name="connsiteY34" fmla="*/ 1887374 h 5549974"/>
              <a:gd name="connsiteX35" fmla="*/ 4453759 w 4536644"/>
              <a:gd name="connsiteY35" fmla="*/ 1911536 h 5549974"/>
              <a:gd name="connsiteX36" fmla="*/ 4456037 w 4536644"/>
              <a:gd name="connsiteY36" fmla="*/ 1961755 h 5549974"/>
              <a:gd name="connsiteX37" fmla="*/ 4445574 w 4536644"/>
              <a:gd name="connsiteY37" fmla="*/ 2040142 h 5549974"/>
              <a:gd name="connsiteX38" fmla="*/ 4448839 w 4536644"/>
              <a:gd name="connsiteY38" fmla="*/ 2044087 h 5549974"/>
              <a:gd name="connsiteX39" fmla="*/ 4451680 w 4536644"/>
              <a:gd name="connsiteY39" fmla="*/ 2056904 h 5549974"/>
              <a:gd name="connsiteX40" fmla="*/ 4436755 w 4536644"/>
              <a:gd name="connsiteY40" fmla="*/ 2117719 h 5549974"/>
              <a:gd name="connsiteX41" fmla="*/ 4429424 w 4536644"/>
              <a:gd name="connsiteY41" fmla="*/ 2167300 h 5549974"/>
              <a:gd name="connsiteX42" fmla="*/ 4373341 w 4536644"/>
              <a:gd name="connsiteY42" fmla="*/ 3223633 h 5549974"/>
              <a:gd name="connsiteX43" fmla="*/ 4360555 w 4536644"/>
              <a:gd name="connsiteY43" fmla="*/ 3477281 h 5549974"/>
              <a:gd name="connsiteX44" fmla="*/ 4349470 w 4536644"/>
              <a:gd name="connsiteY44" fmla="*/ 3639984 h 5549974"/>
              <a:gd name="connsiteX45" fmla="*/ 4258709 w 4536644"/>
              <a:gd name="connsiteY45" fmla="*/ 5278921 h 5549974"/>
              <a:gd name="connsiteX46" fmla="*/ 4264007 w 4536644"/>
              <a:gd name="connsiteY46" fmla="*/ 5315626 h 5549974"/>
              <a:gd name="connsiteX47" fmla="*/ 4267541 w 4536644"/>
              <a:gd name="connsiteY47" fmla="*/ 5350090 h 5549974"/>
              <a:gd name="connsiteX48" fmla="*/ 4270373 w 4536644"/>
              <a:gd name="connsiteY48" fmla="*/ 5450399 h 5549974"/>
              <a:gd name="connsiteX49" fmla="*/ 4251816 w 4536644"/>
              <a:gd name="connsiteY49" fmla="*/ 5484804 h 5549974"/>
              <a:gd name="connsiteX50" fmla="*/ 4247164 w 4536644"/>
              <a:gd name="connsiteY50" fmla="*/ 5487504 h 5549974"/>
              <a:gd name="connsiteX51" fmla="*/ 4243707 w 4536644"/>
              <a:gd name="connsiteY51" fmla="*/ 5549951 h 5549974"/>
              <a:gd name="connsiteX52" fmla="*/ 310344 w 4536644"/>
              <a:gd name="connsiteY52" fmla="*/ 5297261 h 5549974"/>
              <a:gd name="connsiteX53" fmla="*/ 0 w 4536644"/>
              <a:gd name="connsiteY53" fmla="*/ 5280167 h 5549974"/>
              <a:gd name="connsiteX54" fmla="*/ 78736 w 4536644"/>
              <a:gd name="connsiteY54" fmla="*/ 3839310 h 5549974"/>
              <a:gd name="connsiteX55" fmla="*/ 303426 w 4536644"/>
              <a:gd name="connsiteY5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7096 w 4536644"/>
              <a:gd name="connsiteY30" fmla="*/ 1700268 h 5549974"/>
              <a:gd name="connsiteX31" fmla="*/ 4455626 w 4536644"/>
              <a:gd name="connsiteY31" fmla="*/ 1735163 h 5549974"/>
              <a:gd name="connsiteX32" fmla="*/ 4453566 w 4536644"/>
              <a:gd name="connsiteY32" fmla="*/ 1735289 h 5549974"/>
              <a:gd name="connsiteX33" fmla="*/ 4445068 w 4536644"/>
              <a:gd name="connsiteY33" fmla="*/ 1887374 h 5549974"/>
              <a:gd name="connsiteX34" fmla="*/ 4453759 w 4536644"/>
              <a:gd name="connsiteY34" fmla="*/ 1911536 h 5549974"/>
              <a:gd name="connsiteX35" fmla="*/ 4456037 w 4536644"/>
              <a:gd name="connsiteY35" fmla="*/ 1961755 h 5549974"/>
              <a:gd name="connsiteX36" fmla="*/ 4445574 w 4536644"/>
              <a:gd name="connsiteY36" fmla="*/ 2040142 h 5549974"/>
              <a:gd name="connsiteX37" fmla="*/ 4448839 w 4536644"/>
              <a:gd name="connsiteY37" fmla="*/ 2044087 h 5549974"/>
              <a:gd name="connsiteX38" fmla="*/ 4451680 w 4536644"/>
              <a:gd name="connsiteY38" fmla="*/ 2056904 h 5549974"/>
              <a:gd name="connsiteX39" fmla="*/ 4436755 w 4536644"/>
              <a:gd name="connsiteY39" fmla="*/ 2117719 h 5549974"/>
              <a:gd name="connsiteX40" fmla="*/ 4429424 w 4536644"/>
              <a:gd name="connsiteY40" fmla="*/ 2167300 h 5549974"/>
              <a:gd name="connsiteX41" fmla="*/ 4373341 w 4536644"/>
              <a:gd name="connsiteY41" fmla="*/ 3223633 h 5549974"/>
              <a:gd name="connsiteX42" fmla="*/ 4360555 w 4536644"/>
              <a:gd name="connsiteY42" fmla="*/ 3477281 h 5549974"/>
              <a:gd name="connsiteX43" fmla="*/ 4349470 w 4536644"/>
              <a:gd name="connsiteY43" fmla="*/ 3639984 h 5549974"/>
              <a:gd name="connsiteX44" fmla="*/ 4258709 w 4536644"/>
              <a:gd name="connsiteY44" fmla="*/ 5278921 h 5549974"/>
              <a:gd name="connsiteX45" fmla="*/ 4264007 w 4536644"/>
              <a:gd name="connsiteY45" fmla="*/ 5315626 h 5549974"/>
              <a:gd name="connsiteX46" fmla="*/ 4267541 w 4536644"/>
              <a:gd name="connsiteY46" fmla="*/ 5350090 h 5549974"/>
              <a:gd name="connsiteX47" fmla="*/ 4270373 w 4536644"/>
              <a:gd name="connsiteY47" fmla="*/ 5450399 h 5549974"/>
              <a:gd name="connsiteX48" fmla="*/ 4251816 w 4536644"/>
              <a:gd name="connsiteY48" fmla="*/ 5484804 h 5549974"/>
              <a:gd name="connsiteX49" fmla="*/ 4247164 w 4536644"/>
              <a:gd name="connsiteY49" fmla="*/ 5487504 h 5549974"/>
              <a:gd name="connsiteX50" fmla="*/ 4243707 w 4536644"/>
              <a:gd name="connsiteY50" fmla="*/ 5549951 h 5549974"/>
              <a:gd name="connsiteX51" fmla="*/ 310344 w 4536644"/>
              <a:gd name="connsiteY51" fmla="*/ 5297261 h 5549974"/>
              <a:gd name="connsiteX52" fmla="*/ 0 w 4536644"/>
              <a:gd name="connsiteY52" fmla="*/ 5280167 h 5549974"/>
              <a:gd name="connsiteX53" fmla="*/ 78736 w 4536644"/>
              <a:gd name="connsiteY53" fmla="*/ 3839310 h 5549974"/>
              <a:gd name="connsiteX54" fmla="*/ 303426 w 4536644"/>
              <a:gd name="connsiteY5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7096 w 4536644"/>
              <a:gd name="connsiteY29" fmla="*/ 1700268 h 5549974"/>
              <a:gd name="connsiteX30" fmla="*/ 4455626 w 4536644"/>
              <a:gd name="connsiteY30" fmla="*/ 1735163 h 5549974"/>
              <a:gd name="connsiteX31" fmla="*/ 4453566 w 4536644"/>
              <a:gd name="connsiteY31" fmla="*/ 1735289 h 5549974"/>
              <a:gd name="connsiteX32" fmla="*/ 4445068 w 4536644"/>
              <a:gd name="connsiteY32" fmla="*/ 1887374 h 5549974"/>
              <a:gd name="connsiteX33" fmla="*/ 4453759 w 4536644"/>
              <a:gd name="connsiteY33" fmla="*/ 1911536 h 5549974"/>
              <a:gd name="connsiteX34" fmla="*/ 4456037 w 4536644"/>
              <a:gd name="connsiteY34" fmla="*/ 1961755 h 5549974"/>
              <a:gd name="connsiteX35" fmla="*/ 4445574 w 4536644"/>
              <a:gd name="connsiteY35" fmla="*/ 2040142 h 5549974"/>
              <a:gd name="connsiteX36" fmla="*/ 4448839 w 4536644"/>
              <a:gd name="connsiteY36" fmla="*/ 2044087 h 5549974"/>
              <a:gd name="connsiteX37" fmla="*/ 4451680 w 4536644"/>
              <a:gd name="connsiteY37" fmla="*/ 2056904 h 5549974"/>
              <a:gd name="connsiteX38" fmla="*/ 4436755 w 4536644"/>
              <a:gd name="connsiteY38" fmla="*/ 2117719 h 5549974"/>
              <a:gd name="connsiteX39" fmla="*/ 4429424 w 4536644"/>
              <a:gd name="connsiteY39" fmla="*/ 2167300 h 5549974"/>
              <a:gd name="connsiteX40" fmla="*/ 4373341 w 4536644"/>
              <a:gd name="connsiteY40" fmla="*/ 3223633 h 5549974"/>
              <a:gd name="connsiteX41" fmla="*/ 4360555 w 4536644"/>
              <a:gd name="connsiteY41" fmla="*/ 3477281 h 5549974"/>
              <a:gd name="connsiteX42" fmla="*/ 4349470 w 4536644"/>
              <a:gd name="connsiteY42" fmla="*/ 3639984 h 5549974"/>
              <a:gd name="connsiteX43" fmla="*/ 4258709 w 4536644"/>
              <a:gd name="connsiteY43" fmla="*/ 5278921 h 5549974"/>
              <a:gd name="connsiteX44" fmla="*/ 4264007 w 4536644"/>
              <a:gd name="connsiteY44" fmla="*/ 5315626 h 5549974"/>
              <a:gd name="connsiteX45" fmla="*/ 4267541 w 4536644"/>
              <a:gd name="connsiteY45" fmla="*/ 5350090 h 5549974"/>
              <a:gd name="connsiteX46" fmla="*/ 4270373 w 4536644"/>
              <a:gd name="connsiteY46" fmla="*/ 5450399 h 5549974"/>
              <a:gd name="connsiteX47" fmla="*/ 4251816 w 4536644"/>
              <a:gd name="connsiteY47" fmla="*/ 5484804 h 5549974"/>
              <a:gd name="connsiteX48" fmla="*/ 4247164 w 4536644"/>
              <a:gd name="connsiteY48" fmla="*/ 5487504 h 5549974"/>
              <a:gd name="connsiteX49" fmla="*/ 4243707 w 4536644"/>
              <a:gd name="connsiteY49" fmla="*/ 5549951 h 5549974"/>
              <a:gd name="connsiteX50" fmla="*/ 310344 w 4536644"/>
              <a:gd name="connsiteY50" fmla="*/ 5297261 h 5549974"/>
              <a:gd name="connsiteX51" fmla="*/ 0 w 4536644"/>
              <a:gd name="connsiteY51" fmla="*/ 5280167 h 5549974"/>
              <a:gd name="connsiteX52" fmla="*/ 78736 w 4536644"/>
              <a:gd name="connsiteY52" fmla="*/ 3839310 h 5549974"/>
              <a:gd name="connsiteX53" fmla="*/ 303426 w 4536644"/>
              <a:gd name="connsiteY5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70373 w 4536644"/>
              <a:gd name="connsiteY45" fmla="*/ 5450399 h 5549974"/>
              <a:gd name="connsiteX46" fmla="*/ 4251816 w 4536644"/>
              <a:gd name="connsiteY46" fmla="*/ 5484804 h 5549974"/>
              <a:gd name="connsiteX47" fmla="*/ 4247164 w 4536644"/>
              <a:gd name="connsiteY47" fmla="*/ 5487504 h 5549974"/>
              <a:gd name="connsiteX48" fmla="*/ 4243707 w 4536644"/>
              <a:gd name="connsiteY48" fmla="*/ 5549951 h 5549974"/>
              <a:gd name="connsiteX49" fmla="*/ 310344 w 4536644"/>
              <a:gd name="connsiteY49" fmla="*/ 5297261 h 5549974"/>
              <a:gd name="connsiteX50" fmla="*/ 0 w 4536644"/>
              <a:gd name="connsiteY50" fmla="*/ 5280167 h 5549974"/>
              <a:gd name="connsiteX51" fmla="*/ 78736 w 4536644"/>
              <a:gd name="connsiteY51" fmla="*/ 3839310 h 5549974"/>
              <a:gd name="connsiteX52" fmla="*/ 303426 w 4536644"/>
              <a:gd name="connsiteY5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47164 w 4536644"/>
              <a:gd name="connsiteY46" fmla="*/ 5487504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2770 w 4536644"/>
              <a:gd name="connsiteY44" fmla="*/ 5383001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351376 w 4538550"/>
              <a:gd name="connsiteY41" fmla="*/ 3639984 h 5549951"/>
              <a:gd name="connsiteX42" fmla="*/ 4260615 w 4538550"/>
              <a:gd name="connsiteY42" fmla="*/ 5278921 h 5549951"/>
              <a:gd name="connsiteX43" fmla="*/ 4265913 w 4538550"/>
              <a:gd name="connsiteY43" fmla="*/ 5315626 h 5549951"/>
              <a:gd name="connsiteX44" fmla="*/ 4264676 w 4538550"/>
              <a:gd name="connsiteY44" fmla="*/ 5383001 h 5549951"/>
              <a:gd name="connsiteX45" fmla="*/ 4253722 w 4538550"/>
              <a:gd name="connsiteY45" fmla="*/ 5484804 h 5549951"/>
              <a:gd name="connsiteX46" fmla="*/ 4256670 w 4538550"/>
              <a:gd name="connsiteY46" fmla="*/ 5504211 h 5549951"/>
              <a:gd name="connsiteX47" fmla="*/ 4245613 w 4538550"/>
              <a:gd name="connsiteY47" fmla="*/ 5549951 h 5549951"/>
              <a:gd name="connsiteX48" fmla="*/ 0 w 4538550"/>
              <a:gd name="connsiteY48" fmla="*/ 5297070 h 5549951"/>
              <a:gd name="connsiteX49" fmla="*/ 80642 w 4538550"/>
              <a:gd name="connsiteY49" fmla="*/ 3839310 h 5549951"/>
              <a:gd name="connsiteX50" fmla="*/ 305332 w 4538550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260615 w 4538550"/>
              <a:gd name="connsiteY41" fmla="*/ 5278921 h 5549951"/>
              <a:gd name="connsiteX42" fmla="*/ 4265913 w 4538550"/>
              <a:gd name="connsiteY42" fmla="*/ 5315626 h 5549951"/>
              <a:gd name="connsiteX43" fmla="*/ 4264676 w 4538550"/>
              <a:gd name="connsiteY43" fmla="*/ 5383001 h 5549951"/>
              <a:gd name="connsiteX44" fmla="*/ 4253722 w 4538550"/>
              <a:gd name="connsiteY44" fmla="*/ 5484804 h 5549951"/>
              <a:gd name="connsiteX45" fmla="*/ 4256670 w 4538550"/>
              <a:gd name="connsiteY45" fmla="*/ 5504211 h 5549951"/>
              <a:gd name="connsiteX46" fmla="*/ 4245613 w 4538550"/>
              <a:gd name="connsiteY46" fmla="*/ 5549951 h 5549951"/>
              <a:gd name="connsiteX47" fmla="*/ 0 w 4538550"/>
              <a:gd name="connsiteY47" fmla="*/ 5297070 h 5549951"/>
              <a:gd name="connsiteX48" fmla="*/ 80642 w 4538550"/>
              <a:gd name="connsiteY48" fmla="*/ 3839310 h 5549951"/>
              <a:gd name="connsiteX49" fmla="*/ 305332 w 4538550"/>
              <a:gd name="connsiteY49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260615 w 4538550"/>
              <a:gd name="connsiteY40" fmla="*/ 5278921 h 5549951"/>
              <a:gd name="connsiteX41" fmla="*/ 4265913 w 4538550"/>
              <a:gd name="connsiteY41" fmla="*/ 5315626 h 5549951"/>
              <a:gd name="connsiteX42" fmla="*/ 4264676 w 4538550"/>
              <a:gd name="connsiteY42" fmla="*/ 5383001 h 5549951"/>
              <a:gd name="connsiteX43" fmla="*/ 4253722 w 4538550"/>
              <a:gd name="connsiteY43" fmla="*/ 5484804 h 5549951"/>
              <a:gd name="connsiteX44" fmla="*/ 4256670 w 4538550"/>
              <a:gd name="connsiteY44" fmla="*/ 5504211 h 5549951"/>
              <a:gd name="connsiteX45" fmla="*/ 4245613 w 4538550"/>
              <a:gd name="connsiteY45" fmla="*/ 5549951 h 5549951"/>
              <a:gd name="connsiteX46" fmla="*/ 0 w 4538550"/>
              <a:gd name="connsiteY46" fmla="*/ 5297070 h 5549951"/>
              <a:gd name="connsiteX47" fmla="*/ 80642 w 4538550"/>
              <a:gd name="connsiteY47" fmla="*/ 3839310 h 5549951"/>
              <a:gd name="connsiteX48" fmla="*/ 305332 w 4538550"/>
              <a:gd name="connsiteY48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260615 w 4538550"/>
              <a:gd name="connsiteY39" fmla="*/ 5278921 h 5549951"/>
              <a:gd name="connsiteX40" fmla="*/ 4265913 w 4538550"/>
              <a:gd name="connsiteY40" fmla="*/ 5315626 h 5549951"/>
              <a:gd name="connsiteX41" fmla="*/ 4264676 w 4538550"/>
              <a:gd name="connsiteY41" fmla="*/ 5383001 h 5549951"/>
              <a:gd name="connsiteX42" fmla="*/ 4253722 w 4538550"/>
              <a:gd name="connsiteY42" fmla="*/ 5484804 h 5549951"/>
              <a:gd name="connsiteX43" fmla="*/ 4256670 w 4538550"/>
              <a:gd name="connsiteY43" fmla="*/ 5504211 h 5549951"/>
              <a:gd name="connsiteX44" fmla="*/ 4245613 w 4538550"/>
              <a:gd name="connsiteY44" fmla="*/ 5549951 h 5549951"/>
              <a:gd name="connsiteX45" fmla="*/ 0 w 4538550"/>
              <a:gd name="connsiteY45" fmla="*/ 5297070 h 5549951"/>
              <a:gd name="connsiteX46" fmla="*/ 80642 w 4538550"/>
              <a:gd name="connsiteY46" fmla="*/ 3839310 h 5549951"/>
              <a:gd name="connsiteX47" fmla="*/ 305332 w 4538550"/>
              <a:gd name="connsiteY47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38550" h="5549951">
                <a:moveTo>
                  <a:pt x="305332" y="0"/>
                </a:moveTo>
                <a:cubicBezTo>
                  <a:pt x="630079" y="31218"/>
                  <a:pt x="2669019" y="134017"/>
                  <a:pt x="3307518" y="171842"/>
                </a:cubicBezTo>
                <a:lnTo>
                  <a:pt x="4509523" y="247374"/>
                </a:lnTo>
                <a:lnTo>
                  <a:pt x="4537402" y="269179"/>
                </a:lnTo>
                <a:cubicBezTo>
                  <a:pt x="4536811" y="279763"/>
                  <a:pt x="4536219" y="290346"/>
                  <a:pt x="4535628" y="300930"/>
                </a:cubicBezTo>
                <a:lnTo>
                  <a:pt x="4538550" y="302647"/>
                </a:lnTo>
                <a:cubicBezTo>
                  <a:pt x="4536632" y="336963"/>
                  <a:pt x="4526635" y="465062"/>
                  <a:pt x="4524122" y="506828"/>
                </a:cubicBezTo>
                <a:cubicBezTo>
                  <a:pt x="4523905" y="522300"/>
                  <a:pt x="4523689" y="537773"/>
                  <a:pt x="4523472" y="553245"/>
                </a:cubicBezTo>
                <a:cubicBezTo>
                  <a:pt x="4523201" y="558170"/>
                  <a:pt x="4522107" y="568699"/>
                  <a:pt x="4520373" y="581709"/>
                </a:cubicBezTo>
                <a:lnTo>
                  <a:pt x="4519704" y="585890"/>
                </a:lnTo>
                <a:lnTo>
                  <a:pt x="4506767" y="817404"/>
                </a:lnTo>
                <a:lnTo>
                  <a:pt x="4508480" y="822238"/>
                </a:lnTo>
                <a:cubicBezTo>
                  <a:pt x="4507101" y="846918"/>
                  <a:pt x="4499810" y="941461"/>
                  <a:pt x="4498491" y="965485"/>
                </a:cubicBezTo>
                <a:lnTo>
                  <a:pt x="4500568" y="966385"/>
                </a:lnTo>
                <a:cubicBezTo>
                  <a:pt x="4502009" y="972743"/>
                  <a:pt x="4504800" y="980116"/>
                  <a:pt x="4504687" y="1002567"/>
                </a:cubicBezTo>
                <a:cubicBezTo>
                  <a:pt x="4493849" y="1029868"/>
                  <a:pt x="4514305" y="1067217"/>
                  <a:pt x="4499889" y="1101094"/>
                </a:cubicBezTo>
                <a:cubicBezTo>
                  <a:pt x="4496162" y="1113552"/>
                  <a:pt x="4494270" y="1152106"/>
                  <a:pt x="4499784" y="1159389"/>
                </a:cubicBezTo>
                <a:cubicBezTo>
                  <a:pt x="4500599" y="1167426"/>
                  <a:pt x="4497942" y="1176807"/>
                  <a:pt x="4504087" y="1180505"/>
                </a:cubicBezTo>
                <a:cubicBezTo>
                  <a:pt x="4506789" y="1197800"/>
                  <a:pt x="4513630" y="1241012"/>
                  <a:pt x="4515994" y="1263157"/>
                </a:cubicBezTo>
                <a:lnTo>
                  <a:pt x="4518271" y="1313374"/>
                </a:lnTo>
                <a:cubicBezTo>
                  <a:pt x="4517978" y="1324584"/>
                  <a:pt x="4517684" y="1335794"/>
                  <a:pt x="4517391" y="1347004"/>
                </a:cubicBezTo>
                <a:cubicBezTo>
                  <a:pt x="4515647" y="1360069"/>
                  <a:pt x="4508862" y="1383645"/>
                  <a:pt x="4507809" y="1391762"/>
                </a:cubicBezTo>
                <a:cubicBezTo>
                  <a:pt x="4509015" y="1392770"/>
                  <a:pt x="4510117" y="1394098"/>
                  <a:pt x="4511073" y="1395707"/>
                </a:cubicBezTo>
                <a:lnTo>
                  <a:pt x="4513915" y="1408524"/>
                </a:lnTo>
                <a:lnTo>
                  <a:pt x="4498990" y="1469337"/>
                </a:lnTo>
                <a:lnTo>
                  <a:pt x="4488093" y="1543038"/>
                </a:lnTo>
                <a:lnTo>
                  <a:pt x="4483212" y="1553997"/>
                </a:lnTo>
                <a:cubicBezTo>
                  <a:pt x="4477121" y="1579288"/>
                  <a:pt x="4480269" y="1610368"/>
                  <a:pt x="4468784" y="1626071"/>
                </a:cubicBezTo>
                <a:cubicBezTo>
                  <a:pt x="4468857" y="1650803"/>
                  <a:pt x="4468929" y="1675536"/>
                  <a:pt x="4469002" y="1700268"/>
                </a:cubicBezTo>
                <a:cubicBezTo>
                  <a:pt x="4454430" y="1697000"/>
                  <a:pt x="4460139" y="1726126"/>
                  <a:pt x="4457532" y="1735163"/>
                </a:cubicBezTo>
                <a:lnTo>
                  <a:pt x="4455472" y="1735289"/>
                </a:lnTo>
                <a:lnTo>
                  <a:pt x="4446974" y="1887374"/>
                </a:lnTo>
                <a:lnTo>
                  <a:pt x="4455665" y="1911536"/>
                </a:lnTo>
                <a:cubicBezTo>
                  <a:pt x="4456424" y="1928276"/>
                  <a:pt x="4457184" y="1945015"/>
                  <a:pt x="4457943" y="1961755"/>
                </a:cubicBezTo>
                <a:cubicBezTo>
                  <a:pt x="4456579" y="1983189"/>
                  <a:pt x="4448680" y="2026420"/>
                  <a:pt x="4447480" y="2040142"/>
                </a:cubicBezTo>
                <a:cubicBezTo>
                  <a:pt x="4448687" y="2041150"/>
                  <a:pt x="4449788" y="2042479"/>
                  <a:pt x="4450745" y="2044087"/>
                </a:cubicBezTo>
                <a:lnTo>
                  <a:pt x="4453586" y="2056904"/>
                </a:lnTo>
                <a:lnTo>
                  <a:pt x="4438661" y="2117719"/>
                </a:lnTo>
                <a:lnTo>
                  <a:pt x="4431330" y="2167300"/>
                </a:lnTo>
                <a:cubicBezTo>
                  <a:pt x="4401656" y="2694167"/>
                  <a:pt x="4288184" y="4754200"/>
                  <a:pt x="4260615" y="5278921"/>
                </a:cubicBezTo>
                <a:lnTo>
                  <a:pt x="4265913" y="5315626"/>
                </a:lnTo>
                <a:cubicBezTo>
                  <a:pt x="4271701" y="5323538"/>
                  <a:pt x="4266708" y="5354805"/>
                  <a:pt x="4264676" y="5383001"/>
                </a:cubicBezTo>
                <a:cubicBezTo>
                  <a:pt x="4262644" y="5411197"/>
                  <a:pt x="4257118" y="5461902"/>
                  <a:pt x="4253722" y="5484804"/>
                </a:cubicBezTo>
                <a:lnTo>
                  <a:pt x="4256670" y="5504211"/>
                </a:lnTo>
                <a:cubicBezTo>
                  <a:pt x="4255518" y="5525026"/>
                  <a:pt x="4249878" y="5526348"/>
                  <a:pt x="4245613" y="5549951"/>
                </a:cubicBezTo>
                <a:lnTo>
                  <a:pt x="0" y="5297070"/>
                </a:lnTo>
                <a:lnTo>
                  <a:pt x="80642" y="3839310"/>
                </a:lnTo>
                <a:lnTo>
                  <a:pt x="305332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4AF331-55E8-4245-B8D3-9463A99C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2930" r="20660" b="-1"/>
          <a:stretch/>
        </p:blipFill>
        <p:spPr>
          <a:xfrm>
            <a:off x="846581" y="562650"/>
            <a:ext cx="4658079" cy="5511980"/>
          </a:xfrm>
          <a:custGeom>
            <a:avLst/>
            <a:gdLst/>
            <a:ahLst/>
            <a:cxnLst/>
            <a:rect l="l" t="t" r="r" b="b"/>
            <a:pathLst>
              <a:path w="4658079" h="5511980">
                <a:moveTo>
                  <a:pt x="4351992" y="0"/>
                </a:moveTo>
                <a:lnTo>
                  <a:pt x="4439670" y="1444388"/>
                </a:lnTo>
                <a:lnTo>
                  <a:pt x="4658079" y="5249958"/>
                </a:lnTo>
                <a:cubicBezTo>
                  <a:pt x="4324280" y="5258279"/>
                  <a:pt x="2239352" y="5402254"/>
                  <a:pt x="1585796" y="5441796"/>
                </a:cubicBezTo>
                <a:lnTo>
                  <a:pt x="354942" y="5511980"/>
                </a:lnTo>
                <a:lnTo>
                  <a:pt x="324060" y="5493872"/>
                </a:lnTo>
                <a:cubicBezTo>
                  <a:pt x="323429" y="5483384"/>
                  <a:pt x="322799" y="5472898"/>
                  <a:pt x="322168" y="5462410"/>
                </a:cubicBezTo>
                <a:lnTo>
                  <a:pt x="318997" y="5461072"/>
                </a:lnTo>
                <a:cubicBezTo>
                  <a:pt x="316953" y="5427068"/>
                  <a:pt x="312208" y="5299794"/>
                  <a:pt x="309902" y="5258387"/>
                </a:cubicBezTo>
                <a:cubicBezTo>
                  <a:pt x="308322" y="5243134"/>
                  <a:pt x="306741" y="5227879"/>
                  <a:pt x="305160" y="5212626"/>
                </a:cubicBezTo>
                <a:cubicBezTo>
                  <a:pt x="304863" y="5207747"/>
                  <a:pt x="304750" y="5197253"/>
                  <a:pt x="304998" y="5184240"/>
                </a:cubicBezTo>
                <a:lnTo>
                  <a:pt x="305192" y="5180045"/>
                </a:lnTo>
                <a:lnTo>
                  <a:pt x="291399" y="4950639"/>
                </a:lnTo>
                <a:lnTo>
                  <a:pt x="289095" y="4946087"/>
                </a:lnTo>
                <a:cubicBezTo>
                  <a:pt x="287624" y="4921632"/>
                  <a:pt x="284034" y="4827709"/>
                  <a:pt x="282579" y="4803906"/>
                </a:cubicBezTo>
                <a:lnTo>
                  <a:pt x="280362" y="4803270"/>
                </a:lnTo>
                <a:cubicBezTo>
                  <a:pt x="278157" y="4797186"/>
                  <a:pt x="274462" y="4790265"/>
                  <a:pt x="271963" y="4768156"/>
                </a:cubicBezTo>
                <a:cubicBezTo>
                  <a:pt x="279804" y="4739984"/>
                  <a:pt x="254660" y="4705685"/>
                  <a:pt x="265374" y="4670611"/>
                </a:cubicBezTo>
                <a:cubicBezTo>
                  <a:pt x="267713" y="4657902"/>
                  <a:pt x="265149" y="4619731"/>
                  <a:pt x="258696" y="4613226"/>
                </a:cubicBezTo>
                <a:cubicBezTo>
                  <a:pt x="256932" y="4605414"/>
                  <a:pt x="258542" y="4595862"/>
                  <a:pt x="251863" y="4592962"/>
                </a:cubicBezTo>
                <a:cubicBezTo>
                  <a:pt x="247103" y="4576265"/>
                  <a:pt x="235119" y="4534559"/>
                  <a:pt x="230138" y="4513049"/>
                </a:cubicBezTo>
                <a:lnTo>
                  <a:pt x="221978" y="4463901"/>
                </a:lnTo>
                <a:cubicBezTo>
                  <a:pt x="220971" y="4452833"/>
                  <a:pt x="219966" y="4441765"/>
                  <a:pt x="218959" y="4430697"/>
                </a:cubicBezTo>
                <a:cubicBezTo>
                  <a:pt x="219211" y="4417629"/>
                  <a:pt x="223365" y="4393610"/>
                  <a:pt x="223492" y="4385495"/>
                </a:cubicBezTo>
                <a:cubicBezTo>
                  <a:pt x="222148" y="4384648"/>
                  <a:pt x="220873" y="4383474"/>
                  <a:pt x="219714" y="4382005"/>
                </a:cubicBezTo>
                <a:lnTo>
                  <a:pt x="215333" y="4369732"/>
                </a:lnTo>
                <a:lnTo>
                  <a:pt x="223429" y="4308087"/>
                </a:lnTo>
                <a:lnTo>
                  <a:pt x="225930" y="4234242"/>
                </a:lnTo>
                <a:lnTo>
                  <a:pt x="229617" y="4222870"/>
                </a:lnTo>
                <a:cubicBezTo>
                  <a:pt x="232866" y="4197247"/>
                  <a:pt x="226048" y="4167037"/>
                  <a:pt x="235897" y="4150202"/>
                </a:cubicBezTo>
                <a:cubicBezTo>
                  <a:pt x="232944" y="4125870"/>
                  <a:pt x="229992" y="4101537"/>
                  <a:pt x="227040" y="4077205"/>
                </a:cubicBezTo>
                <a:cubicBezTo>
                  <a:pt x="242235" y="4078669"/>
                  <a:pt x="233041" y="4050691"/>
                  <a:pt x="234640" y="4041483"/>
                </a:cubicBezTo>
                <a:lnTo>
                  <a:pt x="236720" y="4041112"/>
                </a:lnTo>
                <a:lnTo>
                  <a:pt x="227659" y="3890411"/>
                </a:lnTo>
                <a:lnTo>
                  <a:pt x="216010" y="3867677"/>
                </a:lnTo>
                <a:cubicBezTo>
                  <a:pt x="213290" y="3851293"/>
                  <a:pt x="210569" y="3834910"/>
                  <a:pt x="207849" y="3818526"/>
                </a:cubicBezTo>
                <a:cubicBezTo>
                  <a:pt x="206741" y="3797268"/>
                  <a:pt x="209741" y="3753771"/>
                  <a:pt x="209364" y="3740122"/>
                </a:cubicBezTo>
                <a:cubicBezTo>
                  <a:pt x="208019" y="3739275"/>
                  <a:pt x="206745" y="3738099"/>
                  <a:pt x="205585" y="3736632"/>
                </a:cubicBezTo>
                <a:lnTo>
                  <a:pt x="201205" y="3724359"/>
                </a:lnTo>
                <a:lnTo>
                  <a:pt x="209301" y="3662712"/>
                </a:lnTo>
                <a:lnTo>
                  <a:pt x="210984" y="3613034"/>
                </a:lnTo>
                <a:cubicBezTo>
                  <a:pt x="179832" y="3090937"/>
                  <a:pt x="55434" y="1049860"/>
                  <a:pt x="22392" y="530128"/>
                </a:cubicBezTo>
                <a:lnTo>
                  <a:pt x="12734" y="494640"/>
                </a:lnTo>
                <a:cubicBezTo>
                  <a:pt x="5928" y="487549"/>
                  <a:pt x="7365" y="456177"/>
                  <a:pt x="6150" y="428183"/>
                </a:cubicBezTo>
                <a:cubicBezTo>
                  <a:pt x="4934" y="400189"/>
                  <a:pt x="4651" y="349621"/>
                  <a:pt x="5438" y="326674"/>
                </a:cubicBezTo>
                <a:lnTo>
                  <a:pt x="182" y="307928"/>
                </a:lnTo>
                <a:cubicBezTo>
                  <a:pt x="-1070" y="287304"/>
                  <a:pt x="4511" y="285325"/>
                  <a:pt x="6100" y="26158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ECE9F-DBC2-440C-AD44-CCC461D0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7" y="783370"/>
            <a:ext cx="6341212" cy="1992486"/>
          </a:xfrm>
        </p:spPr>
        <p:txBody>
          <a:bodyPr>
            <a:normAutofit/>
          </a:bodyPr>
          <a:lstStyle/>
          <a:p>
            <a:r>
              <a:rPr lang="en-US" sz="5400"/>
              <a:t>Ancient Holiday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79F6BF-92D2-4F87-A150-D6C0C620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297617" y="506593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D107-3D5A-405D-ADC4-BD0D9CD1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091" y="2820802"/>
            <a:ext cx="5822870" cy="3377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/>
              <a:t>Obon</a:t>
            </a:r>
            <a:r>
              <a:rPr lang="en-US" sz="1800" dirty="0"/>
              <a:t> is a three day holiday that has been celebrated in Japan for over 500 years. </a:t>
            </a:r>
          </a:p>
          <a:p>
            <a:pPr>
              <a:lnSpc>
                <a:spcPct val="110000"/>
              </a:lnSpc>
            </a:pPr>
            <a:r>
              <a:rPr lang="en-US" sz="1800" dirty="0" err="1"/>
              <a:t>Obon</a:t>
            </a:r>
            <a:r>
              <a:rPr lang="en-US" sz="1800" dirty="0"/>
              <a:t> is often recognized as celebration with Buddhist-Confucian roots. 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Many employers give their workers leave at this time so they may travel and hold family reunions. 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Families gather during </a:t>
            </a:r>
            <a:r>
              <a:rPr lang="en-US" sz="1800" dirty="0" err="1"/>
              <a:t>Obon</a:t>
            </a:r>
            <a:r>
              <a:rPr lang="en-US" sz="1800" dirty="0"/>
              <a:t> to honor their ancestors and loved ones who have died.</a:t>
            </a:r>
            <a:r>
              <a:rPr lang="en-US" sz="1400" dirty="0"/>
              <a:t> </a:t>
            </a:r>
          </a:p>
          <a:p>
            <a:pPr>
              <a:lnSpc>
                <a:spcPct val="110000"/>
              </a:lnSpc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1E5548-C8F0-448F-A511-7672E204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731FAA-1021-4D9F-87A7-BFEF8B96D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EAB1D57-5DCE-4A3A-AA8E-14A2877FF7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DBE16E4-EA68-4BE1-AFE6-25A19174D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3BE96F-9A4D-4AB8-BF6C-94979FCA7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88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8217AD-5CDD-4294-9D1F-614DABD6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5B7A0-AE9B-4690-95B0-9243B6A7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92" y="-288390"/>
            <a:ext cx="6058525" cy="1833054"/>
          </a:xfrm>
        </p:spPr>
        <p:txBody>
          <a:bodyPr>
            <a:normAutofit/>
          </a:bodyPr>
          <a:lstStyle/>
          <a:p>
            <a:r>
              <a:rPr lang="en-US" dirty="0"/>
              <a:t>Tradition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33D5-9870-48BB-A66F-D4EE5AE5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41" y="1982911"/>
            <a:ext cx="5613944" cy="42151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This ancient holiday follows many traditions. 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Lanterns are used guide the spirits to their families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Participants wear yukatas throughout the celebration.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Families assemble household altars for their deceased loved ones.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A traditional dance called Bon </a:t>
            </a:r>
            <a:r>
              <a:rPr lang="en-US" sz="1800" dirty="0" err="1">
                <a:ea typeface="+mn-lt"/>
                <a:cs typeface="+mn-lt"/>
              </a:rPr>
              <a:t>Odari</a:t>
            </a:r>
            <a:r>
              <a:rPr lang="en-US" sz="1800" dirty="0">
                <a:ea typeface="+mn-lt"/>
                <a:cs typeface="+mn-lt"/>
              </a:rPr>
              <a:t> is often included in the celebration.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DB65F0-3AF5-4F4F-B108-05E1FD92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9075" y="538355"/>
            <a:ext cx="3814672" cy="2898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E12505C-3AA6-467E-93F5-14533E0A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80926" y="170608"/>
            <a:ext cx="2724331" cy="3625326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Picture 6" descr="A picture containing wall, indoor, living, room&#10;&#10;Description automatically generated">
            <a:extLst>
              <a:ext uri="{FF2B5EF4-FFF2-40B4-BE49-F238E27FC236}">
                <a16:creationId xmlns:a16="http://schemas.microsoft.com/office/drawing/2014/main" id="{51CB74FA-B42A-4DC1-9A29-7D6BFEC1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7" y="820286"/>
            <a:ext cx="2615006" cy="230774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8C4EF4C-FAED-45CE-BDD7-7D980DD6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950">
            <a:off x="7413665" y="3552746"/>
            <a:ext cx="3814672" cy="2898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2AB8E74-A0F1-4AAB-AD33-148939C08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3950">
            <a:off x="7961517" y="3198261"/>
            <a:ext cx="2711689" cy="3614797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6941" h="3420248">
                <a:moveTo>
                  <a:pt x="10083" y="3025648"/>
                </a:moveTo>
                <a:cubicBezTo>
                  <a:pt x="10331" y="3005461"/>
                  <a:pt x="7474" y="2991485"/>
                  <a:pt x="7722" y="2971298"/>
                </a:cubicBezTo>
                <a:cubicBezTo>
                  <a:pt x="8183" y="2966004"/>
                  <a:pt x="14541" y="2958395"/>
                  <a:pt x="15061" y="2952290"/>
                </a:cubicBezTo>
                <a:lnTo>
                  <a:pt x="0" y="2893589"/>
                </a:lnTo>
                <a:lnTo>
                  <a:pt x="4999" y="2869588"/>
                </a:lnTo>
                <a:lnTo>
                  <a:pt x="12739" y="2864960"/>
                </a:lnTo>
                <a:cubicBezTo>
                  <a:pt x="12079" y="2767133"/>
                  <a:pt x="5210" y="2669306"/>
                  <a:pt x="4550" y="2571479"/>
                </a:cubicBezTo>
                <a:lnTo>
                  <a:pt x="4448" y="2512336"/>
                </a:lnTo>
                <a:cubicBezTo>
                  <a:pt x="3536" y="1674891"/>
                  <a:pt x="2625" y="837445"/>
                  <a:pt x="1713" y="0"/>
                </a:cubicBezTo>
                <a:lnTo>
                  <a:pt x="2519800" y="0"/>
                </a:lnTo>
                <a:cubicBezTo>
                  <a:pt x="2534776" y="43"/>
                  <a:pt x="2546908" y="12172"/>
                  <a:pt x="2546946" y="27148"/>
                </a:cubicBezTo>
                <a:cubicBezTo>
                  <a:pt x="2552075" y="77753"/>
                  <a:pt x="2549972" y="148266"/>
                  <a:pt x="2550576" y="201466"/>
                </a:cubicBezTo>
                <a:cubicBezTo>
                  <a:pt x="2550575" y="249760"/>
                  <a:pt x="2553966" y="233348"/>
                  <a:pt x="2553965" y="281642"/>
                </a:cubicBezTo>
                <a:lnTo>
                  <a:pt x="2557601" y="339557"/>
                </a:lnTo>
                <a:cubicBezTo>
                  <a:pt x="2560216" y="365317"/>
                  <a:pt x="2561671" y="379473"/>
                  <a:pt x="2562888" y="398740"/>
                </a:cubicBezTo>
                <a:lnTo>
                  <a:pt x="2564904" y="455160"/>
                </a:lnTo>
                <a:cubicBezTo>
                  <a:pt x="2564443" y="460454"/>
                  <a:pt x="2567400" y="461853"/>
                  <a:pt x="2566880" y="467958"/>
                </a:cubicBezTo>
                <a:lnTo>
                  <a:pt x="2557101" y="526659"/>
                </a:lnTo>
                <a:lnTo>
                  <a:pt x="2552102" y="550660"/>
                </a:lnTo>
                <a:lnTo>
                  <a:pt x="2557345" y="630210"/>
                </a:lnTo>
                <a:cubicBezTo>
                  <a:pt x="2557437" y="689752"/>
                  <a:pt x="2551850" y="430419"/>
                  <a:pt x="2552653" y="907912"/>
                </a:cubicBezTo>
                <a:cubicBezTo>
                  <a:pt x="2553565" y="1745357"/>
                  <a:pt x="2554476" y="2582803"/>
                  <a:pt x="2555388" y="3420248"/>
                </a:cubicBezTo>
                <a:lnTo>
                  <a:pt x="37301" y="3420248"/>
                </a:lnTo>
                <a:cubicBezTo>
                  <a:pt x="22325" y="3420205"/>
                  <a:pt x="10193" y="3408076"/>
                  <a:pt x="10155" y="3393100"/>
                </a:cubicBezTo>
                <a:cubicBezTo>
                  <a:pt x="10142" y="3390462"/>
                  <a:pt x="10128" y="3387824"/>
                  <a:pt x="10115" y="3385186"/>
                </a:cubicBezTo>
                <a:lnTo>
                  <a:pt x="6528" y="3385176"/>
                </a:lnTo>
                <a:lnTo>
                  <a:pt x="6528" y="3073899"/>
                </a:lnTo>
                <a:lnTo>
                  <a:pt x="10083" y="30256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4" descr="A picture containing person, sky, outdoor, people&#10;&#10;Description automatically generated">
            <a:extLst>
              <a:ext uri="{FF2B5EF4-FFF2-40B4-BE49-F238E27FC236}">
                <a16:creationId xmlns:a16="http://schemas.microsoft.com/office/drawing/2014/main" id="{1B51F335-2A81-45C1-A88B-07A17F833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 r="4476" b="-1"/>
          <a:stretch/>
        </p:blipFill>
        <p:spPr>
          <a:xfrm rot="21763383">
            <a:off x="7782852" y="3880333"/>
            <a:ext cx="3067750" cy="224319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16D7284-9540-4DCC-A693-097DDBCE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585DE71-48CC-493C-A9B4-FE1042CB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4D32354-8C34-4436-BDD3-207D910E3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89DBFBE-4D51-4947-BCBE-60EFE8F03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15C529-E938-45F0-88F8-164C4FD1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645C062-925A-4386-BBCF-1F7905BE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99011">
            <a:off x="10832086" y="5577146"/>
            <a:ext cx="444795" cy="155771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9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EEBD4D3-0E12-4A75-99B5-F9CCDE3D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76D6E-1D0D-4F48-BC7B-D66B2F93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63" y="-642265"/>
            <a:ext cx="4876801" cy="2225675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C143-369E-466C-9EE2-A3DD7B07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36" y="1922705"/>
            <a:ext cx="3763417" cy="424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Does this particular holiday remind you of any other holidays you have heard of? 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6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E38A39-E95F-4C93-A484-6058EDEF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857BD-33ED-4574-A04D-8D323A9A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685800"/>
            <a:ext cx="6089904" cy="1911096"/>
          </a:xfrm>
        </p:spPr>
        <p:txBody>
          <a:bodyPr>
            <a:normAutofit/>
          </a:bodyPr>
          <a:lstStyle/>
          <a:p>
            <a:r>
              <a:rPr lang="en-US" dirty="0"/>
              <a:t>Similar, but different.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63045F-C428-46FC-A589-944EE0D3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149" y="3182802"/>
            <a:ext cx="5100170" cy="3675199"/>
          </a:xfrm>
          <a:custGeom>
            <a:avLst/>
            <a:gdLst>
              <a:gd name="connsiteX0" fmla="*/ 4876052 w 5100170"/>
              <a:gd name="connsiteY0" fmla="*/ 0 h 3675199"/>
              <a:gd name="connsiteX1" fmla="*/ 5100170 w 5100170"/>
              <a:gd name="connsiteY1" fmla="*/ 3675199 h 3675199"/>
              <a:gd name="connsiteX2" fmla="*/ 205802 w 5100170"/>
              <a:gd name="connsiteY2" fmla="*/ 3675199 h 3675199"/>
              <a:gd name="connsiteX3" fmla="*/ 0 w 5100170"/>
              <a:gd name="connsiteY3" fmla="*/ 300355 h 367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0170" h="3675199">
                <a:moveTo>
                  <a:pt x="4876052" y="0"/>
                </a:moveTo>
                <a:lnTo>
                  <a:pt x="5100170" y="3675199"/>
                </a:lnTo>
                <a:lnTo>
                  <a:pt x="205802" y="3675199"/>
                </a:lnTo>
                <a:lnTo>
                  <a:pt x="0" y="30035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971301-9F3F-4E07-8A30-8B7549EB1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388" y="3317812"/>
            <a:ext cx="4828567" cy="3540189"/>
          </a:xfrm>
          <a:custGeom>
            <a:avLst/>
            <a:gdLst>
              <a:gd name="connsiteX0" fmla="*/ 4617800 w 4828567"/>
              <a:gd name="connsiteY0" fmla="*/ 0 h 3540189"/>
              <a:gd name="connsiteX1" fmla="*/ 4712976 w 4828567"/>
              <a:gd name="connsiteY1" fmla="*/ 1550743 h 3540189"/>
              <a:gd name="connsiteX2" fmla="*/ 4828567 w 4828567"/>
              <a:gd name="connsiteY2" fmla="*/ 3540189 h 3540189"/>
              <a:gd name="connsiteX3" fmla="*/ 207772 w 4828567"/>
              <a:gd name="connsiteY3" fmla="*/ 3540189 h 3540189"/>
              <a:gd name="connsiteX4" fmla="*/ 200402 w 4828567"/>
              <a:gd name="connsiteY4" fmla="*/ 3419651 h 3540189"/>
              <a:gd name="connsiteX5" fmla="*/ 24099 w 4828567"/>
              <a:gd name="connsiteY5" fmla="*/ 575531 h 3540189"/>
              <a:gd name="connsiteX6" fmla="*/ 13796 w 4828567"/>
              <a:gd name="connsiteY6" fmla="*/ 537441 h 3540189"/>
              <a:gd name="connsiteX7" fmla="*/ 6712 w 4828567"/>
              <a:gd name="connsiteY7" fmla="*/ 466094 h 3540189"/>
              <a:gd name="connsiteX8" fmla="*/ 5806 w 4828567"/>
              <a:gd name="connsiteY8" fmla="*/ 357103 h 3540189"/>
              <a:gd name="connsiteX9" fmla="*/ 201 w 4828567"/>
              <a:gd name="connsiteY9" fmla="*/ 336983 h 3540189"/>
              <a:gd name="connsiteX10" fmla="*/ 6414 w 4828567"/>
              <a:gd name="connsiteY10" fmla="*/ 287213 h 354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8567" h="3540189">
                <a:moveTo>
                  <a:pt x="4617800" y="0"/>
                </a:moveTo>
                <a:lnTo>
                  <a:pt x="4712976" y="1550743"/>
                </a:lnTo>
                <a:lnTo>
                  <a:pt x="4828567" y="3540189"/>
                </a:lnTo>
                <a:lnTo>
                  <a:pt x="207772" y="3540189"/>
                </a:lnTo>
                <a:lnTo>
                  <a:pt x="200402" y="3419651"/>
                </a:lnTo>
                <a:cubicBezTo>
                  <a:pt x="147807" y="2560558"/>
                  <a:pt x="53212" y="1028905"/>
                  <a:pt x="24099" y="575531"/>
                </a:cubicBezTo>
                <a:lnTo>
                  <a:pt x="13796" y="537441"/>
                </a:lnTo>
                <a:cubicBezTo>
                  <a:pt x="6566" y="529837"/>
                  <a:pt x="8042" y="496151"/>
                  <a:pt x="6712" y="466094"/>
                </a:cubicBezTo>
                <a:cubicBezTo>
                  <a:pt x="5381" y="436039"/>
                  <a:pt x="5006" y="381744"/>
                  <a:pt x="5806" y="357103"/>
                </a:cubicBezTo>
                <a:lnTo>
                  <a:pt x="201" y="336983"/>
                </a:lnTo>
                <a:cubicBezTo>
                  <a:pt x="-1156" y="314840"/>
                  <a:pt x="4763" y="312708"/>
                  <a:pt x="6414" y="287213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A7D8F4-0C51-4B9C-9E75-02D060E8DB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3000"/>
          </a:blip>
          <a:srcRect l="12995" r="1761" b="2"/>
          <a:stretch/>
        </p:blipFill>
        <p:spPr>
          <a:xfrm>
            <a:off x="543039" y="3316751"/>
            <a:ext cx="4828567" cy="3540189"/>
          </a:xfrm>
          <a:custGeom>
            <a:avLst/>
            <a:gdLst/>
            <a:ahLst/>
            <a:cxnLst/>
            <a:rect l="l" t="t" r="r" b="b"/>
            <a:pathLst>
              <a:path w="4828567" h="3540189">
                <a:moveTo>
                  <a:pt x="4617800" y="0"/>
                </a:moveTo>
                <a:lnTo>
                  <a:pt x="4712976" y="1550743"/>
                </a:lnTo>
                <a:lnTo>
                  <a:pt x="4828567" y="3540189"/>
                </a:lnTo>
                <a:lnTo>
                  <a:pt x="207772" y="3540189"/>
                </a:lnTo>
                <a:lnTo>
                  <a:pt x="200402" y="3419651"/>
                </a:lnTo>
                <a:cubicBezTo>
                  <a:pt x="147807" y="2560558"/>
                  <a:pt x="53212" y="1028905"/>
                  <a:pt x="24099" y="575531"/>
                </a:cubicBezTo>
                <a:lnTo>
                  <a:pt x="13796" y="537441"/>
                </a:lnTo>
                <a:cubicBezTo>
                  <a:pt x="6566" y="529837"/>
                  <a:pt x="8042" y="496151"/>
                  <a:pt x="6712" y="466094"/>
                </a:cubicBezTo>
                <a:cubicBezTo>
                  <a:pt x="5381" y="436039"/>
                  <a:pt x="5006" y="381744"/>
                  <a:pt x="5806" y="357103"/>
                </a:cubicBezTo>
                <a:lnTo>
                  <a:pt x="201" y="336983"/>
                </a:lnTo>
                <a:cubicBezTo>
                  <a:pt x="-1156" y="314840"/>
                  <a:pt x="4763" y="312708"/>
                  <a:pt x="6414" y="287213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1158A7-23C0-488E-81C3-21B1F7ECB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78960">
            <a:off x="647716" y="2987038"/>
            <a:ext cx="444795" cy="183201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E007882-0929-4514-8EFF-34A0C33E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7050">
            <a:off x="799171" y="-9015"/>
            <a:ext cx="4051013" cy="3803574"/>
          </a:xfrm>
          <a:custGeom>
            <a:avLst/>
            <a:gdLst>
              <a:gd name="connsiteX0" fmla="*/ 326735 w 4332965"/>
              <a:gd name="connsiteY0" fmla="*/ 0 h 4008419"/>
              <a:gd name="connsiteX1" fmla="*/ 4332965 w 4332965"/>
              <a:gd name="connsiteY1" fmla="*/ 0 h 4008419"/>
              <a:gd name="connsiteX2" fmla="*/ 3974433 w 4332965"/>
              <a:gd name="connsiteY2" fmla="*/ 4008419 h 4008419"/>
              <a:gd name="connsiteX3" fmla="*/ 0 w 4332965"/>
              <a:gd name="connsiteY3" fmla="*/ 3652927 h 4008419"/>
              <a:gd name="connsiteX0" fmla="*/ 326735 w 4332965"/>
              <a:gd name="connsiteY0" fmla="*/ 0 h 4034871"/>
              <a:gd name="connsiteX1" fmla="*/ 4332965 w 4332965"/>
              <a:gd name="connsiteY1" fmla="*/ 0 h 4034871"/>
              <a:gd name="connsiteX2" fmla="*/ 3975770 w 4332965"/>
              <a:gd name="connsiteY2" fmla="*/ 4034871 h 4034871"/>
              <a:gd name="connsiteX3" fmla="*/ 0 w 4332965"/>
              <a:gd name="connsiteY3" fmla="*/ 3652927 h 4034871"/>
              <a:gd name="connsiteX4" fmla="*/ 326735 w 4332965"/>
              <a:gd name="connsiteY4" fmla="*/ 0 h 4034871"/>
              <a:gd name="connsiteX0" fmla="*/ 332517 w 4338747"/>
              <a:gd name="connsiteY0" fmla="*/ 0 h 4034871"/>
              <a:gd name="connsiteX1" fmla="*/ 4338747 w 4338747"/>
              <a:gd name="connsiteY1" fmla="*/ 0 h 4034871"/>
              <a:gd name="connsiteX2" fmla="*/ 3981552 w 4338747"/>
              <a:gd name="connsiteY2" fmla="*/ 4034871 h 4034871"/>
              <a:gd name="connsiteX3" fmla="*/ 0 w 4338747"/>
              <a:gd name="connsiteY3" fmla="*/ 3674968 h 4034871"/>
              <a:gd name="connsiteX4" fmla="*/ 332517 w 4338747"/>
              <a:gd name="connsiteY4" fmla="*/ 0 h 4034871"/>
              <a:gd name="connsiteX0" fmla="*/ 333543 w 4339773"/>
              <a:gd name="connsiteY0" fmla="*/ 0 h 4034871"/>
              <a:gd name="connsiteX1" fmla="*/ 4339773 w 4339773"/>
              <a:gd name="connsiteY1" fmla="*/ 0 h 4034871"/>
              <a:gd name="connsiteX2" fmla="*/ 3982578 w 4339773"/>
              <a:gd name="connsiteY2" fmla="*/ 4034871 h 4034871"/>
              <a:gd name="connsiteX3" fmla="*/ 0 w 4339773"/>
              <a:gd name="connsiteY3" fmla="*/ 3686158 h 4034871"/>
              <a:gd name="connsiteX4" fmla="*/ 333543 w 4339773"/>
              <a:gd name="connsiteY4" fmla="*/ 0 h 4034871"/>
              <a:gd name="connsiteX0" fmla="*/ 310843 w 4317073"/>
              <a:gd name="connsiteY0" fmla="*/ 0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10843 w 4317073"/>
              <a:gd name="connsiteY4" fmla="*/ 0 h 4034871"/>
              <a:gd name="connsiteX0" fmla="*/ 356205 w 4317073"/>
              <a:gd name="connsiteY0" fmla="*/ 39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56205 w 4317073"/>
              <a:gd name="connsiteY4" fmla="*/ 39 h 4034871"/>
              <a:gd name="connsiteX0" fmla="*/ 367545 w 4317073"/>
              <a:gd name="connsiteY0" fmla="*/ 49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67545 w 4317073"/>
              <a:gd name="connsiteY4" fmla="*/ 49 h 4034871"/>
              <a:gd name="connsiteX0" fmla="*/ 333524 w 4283052"/>
              <a:gd name="connsiteY0" fmla="*/ 49 h 4034871"/>
              <a:gd name="connsiteX1" fmla="*/ 4283052 w 4283052"/>
              <a:gd name="connsiteY1" fmla="*/ 0 h 4034871"/>
              <a:gd name="connsiteX2" fmla="*/ 3925857 w 4283052"/>
              <a:gd name="connsiteY2" fmla="*/ 4034871 h 4034871"/>
              <a:gd name="connsiteX3" fmla="*/ 0 w 4283052"/>
              <a:gd name="connsiteY3" fmla="*/ 3663609 h 4034871"/>
              <a:gd name="connsiteX4" fmla="*/ 333524 w 4283052"/>
              <a:gd name="connsiteY4" fmla="*/ 49 h 4034871"/>
              <a:gd name="connsiteX0" fmla="*/ 333524 w 4283052"/>
              <a:gd name="connsiteY0" fmla="*/ 49 h 4006623"/>
              <a:gd name="connsiteX1" fmla="*/ 4283052 w 4283052"/>
              <a:gd name="connsiteY1" fmla="*/ 0 h 4006623"/>
              <a:gd name="connsiteX2" fmla="*/ 3925882 w 4283052"/>
              <a:gd name="connsiteY2" fmla="*/ 4006623 h 4006623"/>
              <a:gd name="connsiteX3" fmla="*/ 0 w 4283052"/>
              <a:gd name="connsiteY3" fmla="*/ 3663609 h 4006623"/>
              <a:gd name="connsiteX4" fmla="*/ 333524 w 4283052"/>
              <a:gd name="connsiteY4" fmla="*/ 49 h 400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52" h="4006623">
                <a:moveTo>
                  <a:pt x="333524" y="49"/>
                </a:moveTo>
                <a:lnTo>
                  <a:pt x="4283052" y="0"/>
                </a:lnTo>
                <a:lnTo>
                  <a:pt x="3925882" y="4006623"/>
                </a:lnTo>
                <a:lnTo>
                  <a:pt x="0" y="3663609"/>
                </a:lnTo>
                <a:lnTo>
                  <a:pt x="333524" y="4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CFBC62-CE4B-4819-A21F-4A14D40F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7050">
            <a:off x="927976" y="-9120"/>
            <a:ext cx="3806679" cy="3684326"/>
          </a:xfrm>
          <a:custGeom>
            <a:avLst/>
            <a:gdLst>
              <a:gd name="connsiteX0" fmla="*/ 311579 w 4029182"/>
              <a:gd name="connsiteY0" fmla="*/ 0 h 3848678"/>
              <a:gd name="connsiteX1" fmla="*/ 4029182 w 4029182"/>
              <a:gd name="connsiteY1" fmla="*/ 0 h 3848678"/>
              <a:gd name="connsiteX2" fmla="*/ 3974279 w 4029182"/>
              <a:gd name="connsiteY2" fmla="*/ 619347 h 3848678"/>
              <a:gd name="connsiteX3" fmla="*/ 3677270 w 4029182"/>
              <a:gd name="connsiteY3" fmla="*/ 3848678 h 3848678"/>
              <a:gd name="connsiteX4" fmla="*/ 1068231 w 4029182"/>
              <a:gd name="connsiteY4" fmla="*/ 3621950 h 3848678"/>
              <a:gd name="connsiteX5" fmla="*/ 23810 w 4029182"/>
              <a:gd name="connsiteY5" fmla="*/ 3525502 h 3848678"/>
              <a:gd name="connsiteX6" fmla="*/ 116 w 4029182"/>
              <a:gd name="connsiteY6" fmla="*/ 3506366 h 3848678"/>
              <a:gd name="connsiteX7" fmla="*/ 2499 w 4029182"/>
              <a:gd name="connsiteY7" fmla="*/ 3479657 h 3848678"/>
              <a:gd name="connsiteX8" fmla="*/ 0 w 4029182"/>
              <a:gd name="connsiteY8" fmla="*/ 3478131 h 3848678"/>
              <a:gd name="connsiteX9" fmla="*/ 17953 w 4029182"/>
              <a:gd name="connsiteY9" fmla="*/ 3306457 h 3848678"/>
              <a:gd name="connsiteX10" fmla="*/ 19746 w 4029182"/>
              <a:gd name="connsiteY10" fmla="*/ 3267358 h 3848678"/>
              <a:gd name="connsiteX11" fmla="*/ 23195 w 4029182"/>
              <a:gd name="connsiteY11" fmla="*/ 3243455 h 3848678"/>
              <a:gd name="connsiteX12" fmla="*/ 23888 w 4029182"/>
              <a:gd name="connsiteY12" fmla="*/ 3239950 h 3848678"/>
              <a:gd name="connsiteX13" fmla="*/ 41265 w 4029182"/>
              <a:gd name="connsiteY13" fmla="*/ 3045202 h 3848678"/>
              <a:gd name="connsiteX14" fmla="*/ 39901 w 4029182"/>
              <a:gd name="connsiteY14" fmla="*/ 3041081 h 3848678"/>
              <a:gd name="connsiteX15" fmla="*/ 52381 w 4029182"/>
              <a:gd name="connsiteY15" fmla="*/ 2920637 h 3848678"/>
              <a:gd name="connsiteX16" fmla="*/ 50596 w 4029182"/>
              <a:gd name="connsiteY16" fmla="*/ 2919822 h 3848678"/>
              <a:gd name="connsiteX17" fmla="*/ 47966 w 4029182"/>
              <a:gd name="connsiteY17" fmla="*/ 2889218 h 3848678"/>
              <a:gd name="connsiteX18" fmla="*/ 54746 w 4029182"/>
              <a:gd name="connsiteY18" fmla="*/ 2806318 h 3848678"/>
              <a:gd name="connsiteX19" fmla="*/ 56377 w 4029182"/>
              <a:gd name="connsiteY19" fmla="*/ 2757195 h 3848678"/>
              <a:gd name="connsiteX20" fmla="*/ 53188 w 4029182"/>
              <a:gd name="connsiteY20" fmla="*/ 2739283 h 3848678"/>
              <a:gd name="connsiteX21" fmla="*/ 45006 w 4029182"/>
              <a:gd name="connsiteY21" fmla="*/ 2669305 h 3848678"/>
              <a:gd name="connsiteX22" fmla="*/ 44350 w 4029182"/>
              <a:gd name="connsiteY22" fmla="*/ 2626924 h 3848678"/>
              <a:gd name="connsiteX23" fmla="*/ 46004 w 4029182"/>
              <a:gd name="connsiteY23" fmla="*/ 2598608 h 3848678"/>
              <a:gd name="connsiteX24" fmla="*/ 55528 w 4029182"/>
              <a:gd name="connsiteY24" fmla="*/ 2561151 h 3848678"/>
              <a:gd name="connsiteX25" fmla="*/ 52790 w 4029182"/>
              <a:gd name="connsiteY25" fmla="*/ 2557737 h 3848678"/>
              <a:gd name="connsiteX26" fmla="*/ 50655 w 4029182"/>
              <a:gd name="connsiteY26" fmla="*/ 2546859 h 3848678"/>
              <a:gd name="connsiteX27" fmla="*/ 65254 w 4029182"/>
              <a:gd name="connsiteY27" fmla="*/ 2496018 h 3848678"/>
              <a:gd name="connsiteX28" fmla="*/ 76687 w 4029182"/>
              <a:gd name="connsiteY28" fmla="*/ 2434205 h 3848678"/>
              <a:gd name="connsiteX29" fmla="*/ 81226 w 4029182"/>
              <a:gd name="connsiteY29" fmla="*/ 2425103 h 3848678"/>
              <a:gd name="connsiteX30" fmla="*/ 95690 w 4029182"/>
              <a:gd name="connsiteY30" fmla="*/ 2364759 h 3848678"/>
              <a:gd name="connsiteX31" fmla="*/ 97460 w 4029182"/>
              <a:gd name="connsiteY31" fmla="*/ 2302226 h 3848678"/>
              <a:gd name="connsiteX32" fmla="*/ 108367 w 4029182"/>
              <a:gd name="connsiteY32" fmla="*/ 2273132 h 3848678"/>
              <a:gd name="connsiteX33" fmla="*/ 110163 w 4029182"/>
              <a:gd name="connsiteY33" fmla="*/ 2273082 h 3848678"/>
              <a:gd name="connsiteX34" fmla="*/ 121578 w 4029182"/>
              <a:gd name="connsiteY34" fmla="*/ 2145149 h 3848678"/>
              <a:gd name="connsiteX35" fmla="*/ 114651 w 4029182"/>
              <a:gd name="connsiteY35" fmla="*/ 2124550 h 3848678"/>
              <a:gd name="connsiteX36" fmla="*/ 113994 w 4029182"/>
              <a:gd name="connsiteY36" fmla="*/ 2082167 h 3848678"/>
              <a:gd name="connsiteX37" fmla="*/ 125173 w 4029182"/>
              <a:gd name="connsiteY37" fmla="*/ 2016394 h 3848678"/>
              <a:gd name="connsiteX38" fmla="*/ 122435 w 4029182"/>
              <a:gd name="connsiteY38" fmla="*/ 2012981 h 3848678"/>
              <a:gd name="connsiteX39" fmla="*/ 120300 w 4029182"/>
              <a:gd name="connsiteY39" fmla="*/ 2002102 h 3848678"/>
              <a:gd name="connsiteX40" fmla="*/ 134899 w 4029182"/>
              <a:gd name="connsiteY40" fmla="*/ 1951259 h 3848678"/>
              <a:gd name="connsiteX41" fmla="*/ 142590 w 4029182"/>
              <a:gd name="connsiteY41" fmla="*/ 1909676 h 3848678"/>
              <a:gd name="connsiteX42" fmla="*/ 311091 w 4029182"/>
              <a:gd name="connsiteY42" fmla="*/ 5555 h 384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29182" h="3848678">
                <a:moveTo>
                  <a:pt x="311579" y="0"/>
                </a:moveTo>
                <a:lnTo>
                  <a:pt x="4029182" y="0"/>
                </a:lnTo>
                <a:lnTo>
                  <a:pt x="3974279" y="619347"/>
                </a:lnTo>
                <a:lnTo>
                  <a:pt x="3677270" y="3848678"/>
                </a:lnTo>
                <a:cubicBezTo>
                  <a:pt x="3395383" y="3813509"/>
                  <a:pt x="1623082" y="3671247"/>
                  <a:pt x="1068231" y="3621950"/>
                </a:cubicBezTo>
                <a:lnTo>
                  <a:pt x="23810" y="3525502"/>
                </a:lnTo>
                <a:lnTo>
                  <a:pt x="116" y="3506366"/>
                </a:lnTo>
                <a:cubicBezTo>
                  <a:pt x="910" y="3497463"/>
                  <a:pt x="1705" y="3488560"/>
                  <a:pt x="2499" y="3479657"/>
                </a:cubicBezTo>
                <a:lnTo>
                  <a:pt x="0" y="3478131"/>
                </a:lnTo>
                <a:cubicBezTo>
                  <a:pt x="2576" y="3449264"/>
                  <a:pt x="14663" y="3341585"/>
                  <a:pt x="17953" y="3306457"/>
                </a:cubicBezTo>
                <a:cubicBezTo>
                  <a:pt x="18551" y="3293424"/>
                  <a:pt x="19148" y="3280391"/>
                  <a:pt x="19746" y="3267358"/>
                </a:cubicBezTo>
                <a:cubicBezTo>
                  <a:pt x="20111" y="3263215"/>
                  <a:pt x="21342" y="3254372"/>
                  <a:pt x="23195" y="3243455"/>
                </a:cubicBezTo>
                <a:lnTo>
                  <a:pt x="23888" y="3239950"/>
                </a:lnTo>
                <a:lnTo>
                  <a:pt x="41265" y="3045202"/>
                </a:lnTo>
                <a:lnTo>
                  <a:pt x="39901" y="3041081"/>
                </a:lnTo>
                <a:cubicBezTo>
                  <a:pt x="41754" y="3020321"/>
                  <a:pt x="50598" y="2940846"/>
                  <a:pt x="52381" y="2920637"/>
                </a:cubicBezTo>
                <a:lnTo>
                  <a:pt x="50596" y="2919822"/>
                </a:lnTo>
                <a:cubicBezTo>
                  <a:pt x="49510" y="2914425"/>
                  <a:pt x="47275" y="2908135"/>
                  <a:pt x="47966" y="2889218"/>
                </a:cubicBezTo>
                <a:cubicBezTo>
                  <a:pt x="58123" y="2866507"/>
                  <a:pt x="41301" y="2834474"/>
                  <a:pt x="54746" y="2806318"/>
                </a:cubicBezTo>
                <a:cubicBezTo>
                  <a:pt x="58319" y="2795922"/>
                  <a:pt x="60984" y="2763483"/>
                  <a:pt x="56377" y="2757195"/>
                </a:cubicBezTo>
                <a:cubicBezTo>
                  <a:pt x="55879" y="2750400"/>
                  <a:pt x="58440" y="2742567"/>
                  <a:pt x="53188" y="2739283"/>
                </a:cubicBezTo>
                <a:cubicBezTo>
                  <a:pt x="51293" y="2724634"/>
                  <a:pt x="46479" y="2688032"/>
                  <a:pt x="45006" y="2669305"/>
                </a:cubicBezTo>
                <a:lnTo>
                  <a:pt x="44350" y="2626924"/>
                </a:lnTo>
                <a:cubicBezTo>
                  <a:pt x="44901" y="2617486"/>
                  <a:pt x="45453" y="2608047"/>
                  <a:pt x="46004" y="2598608"/>
                </a:cubicBezTo>
                <a:cubicBezTo>
                  <a:pt x="47867" y="2587645"/>
                  <a:pt x="54397" y="2567963"/>
                  <a:pt x="55528" y="2561151"/>
                </a:cubicBezTo>
                <a:cubicBezTo>
                  <a:pt x="54504" y="2560268"/>
                  <a:pt x="53580" y="2559119"/>
                  <a:pt x="52790" y="2557737"/>
                </a:cubicBezTo>
                <a:lnTo>
                  <a:pt x="50655" y="2546859"/>
                </a:lnTo>
                <a:lnTo>
                  <a:pt x="65254" y="2496018"/>
                </a:lnTo>
                <a:lnTo>
                  <a:pt x="76687" y="2434205"/>
                </a:lnTo>
                <a:lnTo>
                  <a:pt x="81226" y="2425103"/>
                </a:lnTo>
                <a:cubicBezTo>
                  <a:pt x="87196" y="2403956"/>
                  <a:pt x="85277" y="2377679"/>
                  <a:pt x="95690" y="2364759"/>
                </a:cubicBezTo>
                <a:cubicBezTo>
                  <a:pt x="96279" y="2343915"/>
                  <a:pt x="96870" y="2323070"/>
                  <a:pt x="97460" y="2302226"/>
                </a:cubicBezTo>
                <a:cubicBezTo>
                  <a:pt x="110059" y="2305377"/>
                  <a:pt x="105858" y="2280676"/>
                  <a:pt x="108367" y="2273132"/>
                </a:cubicBezTo>
                <a:lnTo>
                  <a:pt x="110163" y="2273082"/>
                </a:lnTo>
                <a:lnTo>
                  <a:pt x="121578" y="2145149"/>
                </a:lnTo>
                <a:lnTo>
                  <a:pt x="114651" y="2124550"/>
                </a:lnTo>
                <a:cubicBezTo>
                  <a:pt x="114432" y="2110422"/>
                  <a:pt x="114212" y="2096295"/>
                  <a:pt x="113994" y="2082167"/>
                </a:cubicBezTo>
                <a:cubicBezTo>
                  <a:pt x="115747" y="2064141"/>
                  <a:pt x="123766" y="2027925"/>
                  <a:pt x="125173" y="2016394"/>
                </a:cubicBezTo>
                <a:cubicBezTo>
                  <a:pt x="124149" y="2015512"/>
                  <a:pt x="123225" y="2014362"/>
                  <a:pt x="122435" y="2012981"/>
                </a:cubicBezTo>
                <a:lnTo>
                  <a:pt x="120300" y="2002102"/>
                </a:lnTo>
                <a:lnTo>
                  <a:pt x="134899" y="1951259"/>
                </a:lnTo>
                <a:lnTo>
                  <a:pt x="142590" y="1909676"/>
                </a:lnTo>
                <a:cubicBezTo>
                  <a:pt x="169918" y="1604982"/>
                  <a:pt x="250865" y="690683"/>
                  <a:pt x="311091" y="5555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several, crowd&#10;&#10;Description automatically generated">
            <a:extLst>
              <a:ext uri="{FF2B5EF4-FFF2-40B4-BE49-F238E27FC236}">
                <a16:creationId xmlns:a16="http://schemas.microsoft.com/office/drawing/2014/main" id="{B6DF62B3-0813-4985-971D-C5AF21EBE3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</a:blip>
          <a:srcRect l="15436" r="19907" b="-3"/>
          <a:stretch/>
        </p:blipFill>
        <p:spPr>
          <a:xfrm rot="311449">
            <a:off x="1052046" y="-174660"/>
            <a:ext cx="3525838" cy="3708274"/>
          </a:xfrm>
          <a:custGeom>
            <a:avLst/>
            <a:gdLst/>
            <a:ahLst/>
            <a:cxnLst/>
            <a:rect l="l" t="t" r="r" b="b"/>
            <a:pathLst>
              <a:path w="3348559" h="3521822">
                <a:moveTo>
                  <a:pt x="3343439" y="0"/>
                </a:moveTo>
                <a:lnTo>
                  <a:pt x="3345807" y="565234"/>
                </a:lnTo>
                <a:lnTo>
                  <a:pt x="3348559" y="3513293"/>
                </a:lnTo>
                <a:cubicBezTo>
                  <a:pt x="3093766" y="3504552"/>
                  <a:pt x="1498361" y="3520986"/>
                  <a:pt x="998495" y="3521822"/>
                </a:cubicBezTo>
                <a:lnTo>
                  <a:pt x="57271" y="3520087"/>
                </a:lnTo>
                <a:lnTo>
                  <a:pt x="34511" y="3504703"/>
                </a:lnTo>
                <a:cubicBezTo>
                  <a:pt x="34482" y="3496578"/>
                  <a:pt x="34453" y="3488452"/>
                  <a:pt x="34423" y="3480327"/>
                </a:cubicBezTo>
                <a:lnTo>
                  <a:pt x="32063" y="3479150"/>
                </a:lnTo>
                <a:cubicBezTo>
                  <a:pt x="31968" y="3452804"/>
                  <a:pt x="33827" y="3354325"/>
                  <a:pt x="33850" y="3322251"/>
                </a:cubicBezTo>
                <a:cubicBezTo>
                  <a:pt x="33303" y="3310403"/>
                  <a:pt x="32754" y="3298554"/>
                  <a:pt x="32206" y="3286705"/>
                </a:cubicBezTo>
                <a:cubicBezTo>
                  <a:pt x="32188" y="3282925"/>
                  <a:pt x="32554" y="3274818"/>
                  <a:pt x="33303" y="3264782"/>
                </a:cubicBezTo>
                <a:lnTo>
                  <a:pt x="33631" y="3261552"/>
                </a:lnTo>
                <a:lnTo>
                  <a:pt x="32988" y="3083810"/>
                </a:lnTo>
                <a:lnTo>
                  <a:pt x="31427" y="3080191"/>
                </a:lnTo>
                <a:cubicBezTo>
                  <a:pt x="31359" y="3061244"/>
                  <a:pt x="32662" y="2988565"/>
                  <a:pt x="32577" y="2970123"/>
                </a:cubicBezTo>
                <a:lnTo>
                  <a:pt x="30915" y="2969531"/>
                </a:lnTo>
                <a:cubicBezTo>
                  <a:pt x="29496" y="2964734"/>
                  <a:pt x="26977" y="2959222"/>
                  <a:pt x="26024" y="2942039"/>
                </a:cubicBezTo>
                <a:cubicBezTo>
                  <a:pt x="33213" y="2920644"/>
                  <a:pt x="15523" y="2893022"/>
                  <a:pt x="25198" y="2866428"/>
                </a:cubicBezTo>
                <a:cubicBezTo>
                  <a:pt x="27528" y="2856723"/>
                  <a:pt x="27216" y="2827136"/>
                  <a:pt x="22577" y="2821820"/>
                </a:cubicBezTo>
                <a:cubicBezTo>
                  <a:pt x="21568" y="2815709"/>
                  <a:pt x="23206" y="2808408"/>
                  <a:pt x="18240" y="2805865"/>
                </a:cubicBezTo>
                <a:cubicBezTo>
                  <a:pt x="15331" y="2792757"/>
                  <a:pt x="7990" y="2760014"/>
                  <a:pt x="5119" y="2743180"/>
                </a:cubicBezTo>
                <a:lnTo>
                  <a:pt x="1014" y="2704863"/>
                </a:lnTo>
                <a:cubicBezTo>
                  <a:pt x="723" y="2696273"/>
                  <a:pt x="432" y="2687682"/>
                  <a:pt x="141" y="2679091"/>
                </a:cubicBezTo>
                <a:cubicBezTo>
                  <a:pt x="895" y="2669013"/>
                  <a:pt x="5096" y="2650659"/>
                  <a:pt x="5541" y="2644399"/>
                </a:cubicBezTo>
                <a:cubicBezTo>
                  <a:pt x="4552" y="2643683"/>
                  <a:pt x="3631" y="2642719"/>
                  <a:pt x="2811" y="2641532"/>
                </a:cubicBezTo>
                <a:lnTo>
                  <a:pt x="0" y="2631859"/>
                </a:lnTo>
                <a:lnTo>
                  <a:pt x="8823" y="2584633"/>
                </a:lnTo>
                <a:lnTo>
                  <a:pt x="13906" y="2527732"/>
                </a:lnTo>
                <a:lnTo>
                  <a:pt x="17206" y="2519120"/>
                </a:lnTo>
                <a:cubicBezTo>
                  <a:pt x="20784" y="2499485"/>
                  <a:pt x="16888" y="2475852"/>
                  <a:pt x="25119" y="2463301"/>
                </a:cubicBezTo>
                <a:cubicBezTo>
                  <a:pt x="23915" y="2444382"/>
                  <a:pt x="22712" y="2425461"/>
                  <a:pt x="21509" y="2406541"/>
                </a:cubicBezTo>
                <a:cubicBezTo>
                  <a:pt x="33028" y="2408362"/>
                  <a:pt x="27223" y="2386342"/>
                  <a:pt x="28839" y="2379307"/>
                </a:cubicBezTo>
                <a:lnTo>
                  <a:pt x="30439" y="2379114"/>
                </a:lnTo>
                <a:lnTo>
                  <a:pt x="30016" y="2262353"/>
                </a:lnTo>
                <a:lnTo>
                  <a:pt x="22117" y="2244271"/>
                </a:lnTo>
                <a:cubicBezTo>
                  <a:pt x="20748" y="2231498"/>
                  <a:pt x="19378" y="2218726"/>
                  <a:pt x="18010" y="2205953"/>
                </a:cubicBezTo>
                <a:cubicBezTo>
                  <a:pt x="18080" y="2189489"/>
                  <a:pt x="22238" y="2156043"/>
                  <a:pt x="22538" y="2145488"/>
                </a:cubicBezTo>
                <a:cubicBezTo>
                  <a:pt x="21550" y="2144774"/>
                  <a:pt x="20629" y="2143808"/>
                  <a:pt x="19808" y="2142623"/>
                </a:cubicBezTo>
                <a:lnTo>
                  <a:pt x="16997" y="2132948"/>
                </a:lnTo>
                <a:lnTo>
                  <a:pt x="25820" y="2085720"/>
                </a:lnTo>
                <a:lnTo>
                  <a:pt x="29239" y="2047442"/>
                </a:lnTo>
                <a:cubicBezTo>
                  <a:pt x="28358" y="1769344"/>
                  <a:pt x="24771" y="934937"/>
                  <a:pt x="21697" y="309711"/>
                </a:cubicBezTo>
                <a:lnTo>
                  <a:pt x="21672" y="30464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EA92-84A0-4E7A-9C80-668E3514E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879" y="2650150"/>
            <a:ext cx="6136198" cy="39821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Ghost Festival </a:t>
            </a:r>
            <a:r>
              <a:rPr lang="en-US" dirty="0">
                <a:ea typeface="+mn-lt"/>
                <a:cs typeface="+mn-lt"/>
              </a:rPr>
              <a:t>is a traditional Taoism and Buddhist festival held in certain East Asian countries (including China and Vietnam).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 India, Pitri Paksha is celebrated, a 16</a:t>
            </a:r>
            <a:r>
              <a:rPr lang="en-US" dirty="0">
                <a:ea typeface="+mn-lt"/>
                <a:cs typeface="+mn-lt"/>
              </a:rPr>
              <a:t>–lunar day period in Hindu calendar when Hindus pay homage to their ancestors (</a:t>
            </a:r>
            <a:r>
              <a:rPr lang="en-US" dirty="0" err="1">
                <a:ea typeface="+mn-lt"/>
                <a:cs typeface="+mn-lt"/>
              </a:rPr>
              <a:t>Pitrs</a:t>
            </a:r>
            <a:r>
              <a:rPr lang="en-US" dirty="0">
                <a:ea typeface="+mn-lt"/>
                <a:cs typeface="+mn-lt"/>
              </a:rPr>
              <a:t>), especially through food offerings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Koreans celebrate </a:t>
            </a:r>
            <a:r>
              <a:rPr lang="en-US" dirty="0" err="1"/>
              <a:t>Baekjung</a:t>
            </a:r>
            <a:r>
              <a:rPr lang="en-US" dirty="0"/>
              <a:t>, where </a:t>
            </a:r>
            <a:r>
              <a:rPr lang="en-US" dirty="0">
                <a:ea typeface="+mn-lt"/>
                <a:cs typeface="+mn-lt"/>
              </a:rPr>
              <a:t>participants present offerings at Buddhist shrines and temples, and masked dances are performed. It is as much an agricultural festival as a religious one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A4742A-C5E7-4BB1-8C9C-597FC543F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21676F-521C-4131-92A1-F4F3E87A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D19A4C-344C-4DBE-8B49-9FF1556D6A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47A05BF-ACC4-4A1B-87CC-7EA3F5096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191A1A-84DF-4E98-81CB-6D86B64FC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5841135" y="2004561"/>
            <a:ext cx="5944186" cy="414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E1A098-7C97-4E3D-B817-1CEA96C1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848623" y="1238882"/>
            <a:ext cx="3929209" cy="5694989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4" descr="A picture containing text, indoor, cluttered, messy&#10;&#10;Description automatically generated">
            <a:extLst>
              <a:ext uri="{FF2B5EF4-FFF2-40B4-BE49-F238E27FC236}">
                <a16:creationId xmlns:a16="http://schemas.microsoft.com/office/drawing/2014/main" id="{22144318-A4AD-4B3C-9CFB-AC868FA13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058" r="4150" b="1"/>
          <a:stretch/>
        </p:blipFill>
        <p:spPr>
          <a:xfrm>
            <a:off x="5884768" y="1998562"/>
            <a:ext cx="5861366" cy="4158614"/>
          </a:xfrm>
          <a:custGeom>
            <a:avLst/>
            <a:gdLst/>
            <a:ahLst/>
            <a:cxnLst/>
            <a:rect l="l" t="t" r="r" b="b"/>
            <a:pathLst>
              <a:path w="5861366" h="4158614">
                <a:moveTo>
                  <a:pt x="202154" y="26"/>
                </a:moveTo>
                <a:cubicBezTo>
                  <a:pt x="1145791" y="39599"/>
                  <a:pt x="4891228" y="215535"/>
                  <a:pt x="5834426" y="264565"/>
                </a:cubicBezTo>
                <a:cubicBezTo>
                  <a:pt x="5849988" y="265354"/>
                  <a:pt x="5862002" y="278582"/>
                  <a:pt x="5861340" y="294205"/>
                </a:cubicBezTo>
                <a:lnTo>
                  <a:pt x="5859606" y="332734"/>
                </a:lnTo>
                <a:cubicBezTo>
                  <a:pt x="5859606" y="332735"/>
                  <a:pt x="5859607" y="332735"/>
                  <a:pt x="5859607" y="332736"/>
                </a:cubicBezTo>
                <a:lnTo>
                  <a:pt x="5688568" y="4134867"/>
                </a:lnTo>
                <a:cubicBezTo>
                  <a:pt x="5687907" y="4148380"/>
                  <a:pt x="5680060" y="4158977"/>
                  <a:pt x="5670984" y="4158605"/>
                </a:cubicBezTo>
                <a:lnTo>
                  <a:pt x="4921972" y="4124910"/>
                </a:lnTo>
                <a:lnTo>
                  <a:pt x="4872375" y="4122679"/>
                </a:lnTo>
                <a:lnTo>
                  <a:pt x="4537261" y="4107604"/>
                </a:lnTo>
                <a:lnTo>
                  <a:pt x="4492779" y="4105603"/>
                </a:lnTo>
                <a:lnTo>
                  <a:pt x="4467603" y="4111827"/>
                </a:lnTo>
                <a:cubicBezTo>
                  <a:pt x="4457872" y="4105507"/>
                  <a:pt x="4450045" y="4116656"/>
                  <a:pt x="4441823" y="4119097"/>
                </a:cubicBezTo>
                <a:lnTo>
                  <a:pt x="4417181" y="4121623"/>
                </a:lnTo>
                <a:cubicBezTo>
                  <a:pt x="4410890" y="4121528"/>
                  <a:pt x="4404601" y="4121434"/>
                  <a:pt x="4398311" y="4121338"/>
                </a:cubicBezTo>
                <a:lnTo>
                  <a:pt x="4378792" y="4115485"/>
                </a:lnTo>
                <a:cubicBezTo>
                  <a:pt x="4373301" y="4114755"/>
                  <a:pt x="4371705" y="4117780"/>
                  <a:pt x="4365372" y="4116951"/>
                </a:cubicBezTo>
                <a:lnTo>
                  <a:pt x="4340790" y="4110515"/>
                </a:lnTo>
                <a:lnTo>
                  <a:pt x="4304702" y="4103980"/>
                </a:lnTo>
                <a:lnTo>
                  <a:pt x="4279942" y="4097631"/>
                </a:lnTo>
                <a:lnTo>
                  <a:pt x="4275196" y="4095815"/>
                </a:lnTo>
                <a:lnTo>
                  <a:pt x="4111646" y="4088458"/>
                </a:lnTo>
                <a:lnTo>
                  <a:pt x="4099501" y="4089704"/>
                </a:lnTo>
                <a:cubicBezTo>
                  <a:pt x="4085960" y="4088497"/>
                  <a:pt x="4072419" y="4087290"/>
                  <a:pt x="4058879" y="4086084"/>
                </a:cubicBezTo>
                <a:lnTo>
                  <a:pt x="4052858" y="4088254"/>
                </a:lnTo>
                <a:lnTo>
                  <a:pt x="4013174" y="4084028"/>
                </a:lnTo>
                <a:cubicBezTo>
                  <a:pt x="3999981" y="4083779"/>
                  <a:pt x="3977170" y="4082209"/>
                  <a:pt x="3969482" y="4084135"/>
                </a:cubicBezTo>
                <a:lnTo>
                  <a:pt x="3965976" y="4089548"/>
                </a:lnTo>
                <a:cubicBezTo>
                  <a:pt x="3962781" y="4089568"/>
                  <a:pt x="3959586" y="4089587"/>
                  <a:pt x="3956392" y="4089607"/>
                </a:cubicBezTo>
                <a:cubicBezTo>
                  <a:pt x="3955712" y="4089149"/>
                  <a:pt x="3941910" y="4088884"/>
                  <a:pt x="3941343" y="4088823"/>
                </a:cubicBezTo>
                <a:lnTo>
                  <a:pt x="3907888" y="4081471"/>
                </a:lnTo>
                <a:cubicBezTo>
                  <a:pt x="3843170" y="4078630"/>
                  <a:pt x="3778452" y="4075791"/>
                  <a:pt x="3713734" y="4072950"/>
                </a:cubicBezTo>
                <a:lnTo>
                  <a:pt x="3710066" y="4075009"/>
                </a:lnTo>
                <a:lnTo>
                  <a:pt x="3685424" y="4077536"/>
                </a:lnTo>
                <a:cubicBezTo>
                  <a:pt x="3679134" y="4077440"/>
                  <a:pt x="3672844" y="4077346"/>
                  <a:pt x="3666555" y="4077251"/>
                </a:cubicBezTo>
                <a:lnTo>
                  <a:pt x="3647035" y="4071396"/>
                </a:lnTo>
                <a:cubicBezTo>
                  <a:pt x="3641544" y="4070667"/>
                  <a:pt x="3639948" y="4073692"/>
                  <a:pt x="3633615" y="4072863"/>
                </a:cubicBezTo>
                <a:lnTo>
                  <a:pt x="3617882" y="4068742"/>
                </a:lnTo>
                <a:cubicBezTo>
                  <a:pt x="3015182" y="4039723"/>
                  <a:pt x="620142" y="3929952"/>
                  <a:pt x="17418" y="3898746"/>
                </a:cubicBezTo>
                <a:cubicBezTo>
                  <a:pt x="8118" y="3892818"/>
                  <a:pt x="6649" y="3891238"/>
                  <a:pt x="1533" y="3881507"/>
                </a:cubicBezTo>
                <a:lnTo>
                  <a:pt x="0" y="3867786"/>
                </a:lnTo>
                <a:lnTo>
                  <a:pt x="172607" y="27126"/>
                </a:lnTo>
                <a:cubicBezTo>
                  <a:pt x="173356" y="11475"/>
                  <a:pt x="186557" y="-636"/>
                  <a:pt x="202154" y="2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25BF9-C0FA-4C7C-AEDC-FE4EEA8D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57" y="681038"/>
            <a:ext cx="5923223" cy="1599707"/>
          </a:xfrm>
        </p:spPr>
        <p:txBody>
          <a:bodyPr anchor="b">
            <a:normAutofit/>
          </a:bodyPr>
          <a:lstStyle/>
          <a:p>
            <a:r>
              <a:rPr lang="en-US" dirty="0"/>
              <a:t>But wait, there's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49C6-E4A4-439C-89F3-FCC0230B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8" y="2367951"/>
            <a:ext cx="5498266" cy="5698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Dia</a:t>
            </a:r>
            <a:r>
              <a:rPr lang="en-US" sz="2000" dirty="0"/>
              <a:t> de Los Muertos is another</a:t>
            </a:r>
            <a:r>
              <a:rPr lang="en-US" sz="2000" dirty="0">
                <a:ea typeface="+mn-lt"/>
                <a:cs typeface="+mn-lt"/>
              </a:rPr>
              <a:t> multi-day holiday where family and friends gather to pray for and to remember friends and family members who have died. </a:t>
            </a:r>
          </a:p>
          <a:p>
            <a:endParaRPr lang="en-US" sz="2000" dirty="0"/>
          </a:p>
          <a:p>
            <a:r>
              <a:rPr lang="en-US" sz="2000" dirty="0"/>
              <a:t>Similar to Odon, this tradition often includes an altar.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6C1F39-46DD-4934-823B-EAFC7FA7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1B05F6A-AEC8-4BB4-BB7F-A448EB809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85289C4-B61F-4CB6-9181-793119205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144D242-C3C2-4849-8D7D-DD6E5616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EE5F93-F5BB-4BC8-B191-1FAFF8E7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87D834-670E-48F3-8345-296EA835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590829" y="5405463"/>
            <a:ext cx="444795" cy="1497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5753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405</Words>
  <Application>Microsoft Office PowerPoint</Application>
  <PresentationFormat>Widescreen</PresentationFormat>
  <Paragraphs>51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Franklin Gothic Heavy</vt:lpstr>
      <vt:lpstr>StreetscapeVTI</vt:lpstr>
      <vt:lpstr>Obon</vt:lpstr>
      <vt:lpstr>Welcome Which would you rather have as a pet?</vt:lpstr>
      <vt:lpstr>Objectives</vt:lpstr>
      <vt:lpstr>What is Obon? </vt:lpstr>
      <vt:lpstr>Ancient Holiday</vt:lpstr>
      <vt:lpstr>Tradition</vt:lpstr>
      <vt:lpstr>Reflection</vt:lpstr>
      <vt:lpstr>Similar, but different. </vt:lpstr>
      <vt:lpstr>But wait, there's more!</vt:lpstr>
      <vt:lpstr>Reflection</vt:lpstr>
      <vt:lpstr>Check Out</vt:lpstr>
      <vt:lpstr>Teacher Survey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Obon</dc:title>
  <dc:creator/>
  <cp:lastModifiedBy>Gomez, Julie</cp:lastModifiedBy>
  <cp:revision>211</cp:revision>
  <dcterms:created xsi:type="dcterms:W3CDTF">2021-06-23T20:44:26Z</dcterms:created>
  <dcterms:modified xsi:type="dcterms:W3CDTF">2022-06-28T20:09:08Z</dcterms:modified>
</cp:coreProperties>
</file>