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57" r:id="rId6"/>
    <p:sldId id="258" r:id="rId7"/>
    <p:sldId id="261" r:id="rId8"/>
    <p:sldId id="260" r:id="rId9"/>
    <p:sldId id="262" r:id="rId10"/>
    <p:sldId id="264" r:id="rId11"/>
    <p:sldId id="265" r:id="rId12"/>
    <p:sldId id="267" r:id="rId13"/>
    <p:sldId id="266" r:id="rId14"/>
    <p:sldId id="269" r:id="rId15"/>
    <p:sldId id="268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F21C28-FF5F-424B-8015-4F48242CED5B}" v="318" dt="2020-09-28T04:47:29.942"/>
    <p1510:client id="{8A423824-4D0E-41CD-AD8A-DC7B6E86C20B}" v="495" dt="2020-09-25T14:25:18.980"/>
    <p1510:client id="{C993DB52-6D44-4B67-BCDD-3137A78A1613}" v="841" dt="2020-09-25T14:51:54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5560" autoAdjust="0"/>
  </p:normalViewPr>
  <p:slideViewPr>
    <p:cSldViewPr snapToGrid="0">
      <p:cViewPr varScale="1">
        <p:scale>
          <a:sx n="57" d="100"/>
          <a:sy n="57" d="100"/>
        </p:scale>
        <p:origin x="1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asson, Judy" userId="S::judy.chiasson@lausd.net::f9bb92bb-9105-4a15-996b-d194e88c71a3" providerId="AD" clId="Web-{60F21C28-FF5F-424B-8015-4F48242CED5B}"/>
    <pc:docChg chg="modSld">
      <pc:chgData name="Chiasson, Judy" userId="S::judy.chiasson@lausd.net::f9bb92bb-9105-4a15-996b-d194e88c71a3" providerId="AD" clId="Web-{60F21C28-FF5F-424B-8015-4F48242CED5B}" dt="2020-09-28T04:47:29.942" v="312" actId="20577"/>
      <pc:docMkLst>
        <pc:docMk/>
      </pc:docMkLst>
      <pc:sldChg chg="modSp">
        <pc:chgData name="Chiasson, Judy" userId="S::judy.chiasson@lausd.net::f9bb92bb-9105-4a15-996b-d194e88c71a3" providerId="AD" clId="Web-{60F21C28-FF5F-424B-8015-4F48242CED5B}" dt="2020-09-28T04:47:11.894" v="304" actId="20577"/>
        <pc:sldMkLst>
          <pc:docMk/>
          <pc:sldMk cId="2881485081" sldId="260"/>
        </pc:sldMkLst>
        <pc:spChg chg="mod">
          <ac:chgData name="Chiasson, Judy" userId="S::judy.chiasson@lausd.net::f9bb92bb-9105-4a15-996b-d194e88c71a3" providerId="AD" clId="Web-{60F21C28-FF5F-424B-8015-4F48242CED5B}" dt="2020-09-28T04:47:11.894" v="304" actId="20577"/>
          <ac:spMkLst>
            <pc:docMk/>
            <pc:sldMk cId="2881485081" sldId="260"/>
            <ac:spMk id="2" creationId="{12CB6D47-0CA9-4F97-9895-DFAE60A0885C}"/>
          </ac:spMkLst>
        </pc:spChg>
        <pc:spChg chg="mod">
          <ac:chgData name="Chiasson, Judy" userId="S::judy.chiasson@lausd.net::f9bb92bb-9105-4a15-996b-d194e88c71a3" providerId="AD" clId="Web-{60F21C28-FF5F-424B-8015-4F48242CED5B}" dt="2020-09-28T04:47:07.738" v="291" actId="20577"/>
          <ac:spMkLst>
            <pc:docMk/>
            <pc:sldMk cId="2881485081" sldId="260"/>
            <ac:spMk id="3" creationId="{68D500EE-E133-4BFB-BEAE-5687AF6256B6}"/>
          </ac:spMkLst>
        </pc:spChg>
      </pc:sldChg>
      <pc:sldChg chg="modSp">
        <pc:chgData name="Chiasson, Judy" userId="S::judy.chiasson@lausd.net::f9bb92bb-9105-4a15-996b-d194e88c71a3" providerId="AD" clId="Web-{60F21C28-FF5F-424B-8015-4F48242CED5B}" dt="2020-09-28T04:41:41.264" v="2" actId="20577"/>
        <pc:sldMkLst>
          <pc:docMk/>
          <pc:sldMk cId="1978632374" sldId="261"/>
        </pc:sldMkLst>
        <pc:spChg chg="mod">
          <ac:chgData name="Chiasson, Judy" userId="S::judy.chiasson@lausd.net::f9bb92bb-9105-4a15-996b-d194e88c71a3" providerId="AD" clId="Web-{60F21C28-FF5F-424B-8015-4F48242CED5B}" dt="2020-09-28T04:41:41.264" v="2" actId="20577"/>
          <ac:spMkLst>
            <pc:docMk/>
            <pc:sldMk cId="1978632374" sldId="261"/>
            <ac:spMk id="3" creationId="{31D98B74-0278-47A2-B579-664899A51C20}"/>
          </ac:spMkLst>
        </pc:spChg>
      </pc:sldChg>
      <pc:sldChg chg="modSp">
        <pc:chgData name="Chiasson, Judy" userId="S::judy.chiasson@lausd.net::f9bb92bb-9105-4a15-996b-d194e88c71a3" providerId="AD" clId="Web-{60F21C28-FF5F-424B-8015-4F48242CED5B}" dt="2020-09-28T04:47:29.942" v="312" actId="20577"/>
        <pc:sldMkLst>
          <pc:docMk/>
          <pc:sldMk cId="1599911693" sldId="262"/>
        </pc:sldMkLst>
        <pc:graphicFrameChg chg="modGraphic">
          <ac:chgData name="Chiasson, Judy" userId="S::judy.chiasson@lausd.net::f9bb92bb-9105-4a15-996b-d194e88c71a3" providerId="AD" clId="Web-{60F21C28-FF5F-424B-8015-4F48242CED5B}" dt="2020-09-28T04:47:29.942" v="312" actId="20577"/>
          <ac:graphicFrameMkLst>
            <pc:docMk/>
            <pc:sldMk cId="1599911693" sldId="262"/>
            <ac:graphicFrameMk id="4" creationId="{1A25B085-7C4D-4F95-A530-73598C5BDA96}"/>
          </ac:graphicFrameMkLst>
        </pc:graphicFrameChg>
      </pc:sldChg>
      <pc:sldChg chg="modSp">
        <pc:chgData name="Chiasson, Judy" userId="S::judy.chiasson@lausd.net::f9bb92bb-9105-4a15-996b-d194e88c71a3" providerId="AD" clId="Web-{60F21C28-FF5F-424B-8015-4F48242CED5B}" dt="2020-09-28T04:44:29.556" v="108" actId="20577"/>
        <pc:sldMkLst>
          <pc:docMk/>
          <pc:sldMk cId="2266345942" sldId="265"/>
        </pc:sldMkLst>
        <pc:spChg chg="mod">
          <ac:chgData name="Chiasson, Judy" userId="S::judy.chiasson@lausd.net::f9bb92bb-9105-4a15-996b-d194e88c71a3" providerId="AD" clId="Web-{60F21C28-FF5F-424B-8015-4F48242CED5B}" dt="2020-09-28T04:44:29.556" v="108" actId="20577"/>
          <ac:spMkLst>
            <pc:docMk/>
            <pc:sldMk cId="2266345942" sldId="265"/>
            <ac:spMk id="12" creationId="{4111F733-6496-4A9B-AE6B-98297EF33AD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7D19A-7B05-4DAF-99FD-1B9B3D68DF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76D3DF5-2DCF-4363-B403-85CC66DA16D5}">
      <dgm:prSet/>
      <dgm:spPr/>
      <dgm:t>
        <a:bodyPr/>
        <a:lstStyle/>
        <a:p>
          <a:r>
            <a:rPr lang="en-US"/>
            <a:t>Be able to see 10  minutes into your own future</a:t>
          </a:r>
        </a:p>
      </dgm:t>
    </dgm:pt>
    <dgm:pt modelId="{4B92DA9E-5A48-41A1-A4B8-E124FA2C387E}" type="parTrans" cxnId="{367A6CE5-FB85-4D97-BCA8-E2C14D6F581E}">
      <dgm:prSet/>
      <dgm:spPr/>
      <dgm:t>
        <a:bodyPr/>
        <a:lstStyle/>
        <a:p>
          <a:endParaRPr lang="en-US"/>
        </a:p>
      </dgm:t>
    </dgm:pt>
    <dgm:pt modelId="{BBF0A5C7-D691-4A1C-8DAF-5D0A68BD275F}" type="sibTrans" cxnId="{367A6CE5-FB85-4D97-BCA8-E2C14D6F581E}">
      <dgm:prSet/>
      <dgm:spPr/>
      <dgm:t>
        <a:bodyPr/>
        <a:lstStyle/>
        <a:p>
          <a:endParaRPr lang="en-US"/>
        </a:p>
      </dgm:t>
    </dgm:pt>
    <dgm:pt modelId="{D986A13E-F409-4454-90BC-EFD7DB0CF238}">
      <dgm:prSet/>
      <dgm:spPr/>
      <dgm:t>
        <a:bodyPr/>
        <a:lstStyle/>
        <a:p>
          <a:r>
            <a:rPr lang="en-US"/>
            <a:t>Be able to see 10 minutes into everyone else's futures.</a:t>
          </a:r>
        </a:p>
      </dgm:t>
    </dgm:pt>
    <dgm:pt modelId="{D9C4C45D-3E3D-44C7-9473-5AD6AAEC1F03}" type="parTrans" cxnId="{6F4F08C6-16E4-4D6C-A8D8-CEC22DF1F49B}">
      <dgm:prSet/>
      <dgm:spPr/>
      <dgm:t>
        <a:bodyPr/>
        <a:lstStyle/>
        <a:p>
          <a:endParaRPr lang="en-US"/>
        </a:p>
      </dgm:t>
    </dgm:pt>
    <dgm:pt modelId="{395D299C-7F12-4CCE-A39A-3A97E3C5F1EE}" type="sibTrans" cxnId="{6F4F08C6-16E4-4D6C-A8D8-CEC22DF1F49B}">
      <dgm:prSet/>
      <dgm:spPr/>
      <dgm:t>
        <a:bodyPr/>
        <a:lstStyle/>
        <a:p>
          <a:endParaRPr lang="en-US"/>
        </a:p>
      </dgm:t>
    </dgm:pt>
    <dgm:pt modelId="{51496C13-FB57-4DB0-B84A-CA03BB2D925A}" type="pres">
      <dgm:prSet presAssocID="{8B27D19A-7B05-4DAF-99FD-1B9B3D68DFB6}" presName="root" presStyleCnt="0">
        <dgm:presLayoutVars>
          <dgm:dir/>
          <dgm:resizeHandles val="exact"/>
        </dgm:presLayoutVars>
      </dgm:prSet>
      <dgm:spPr/>
    </dgm:pt>
    <dgm:pt modelId="{DEBDBC7E-B72C-4EF6-862D-18D22B67C299}" type="pres">
      <dgm:prSet presAssocID="{076D3DF5-2DCF-4363-B403-85CC66DA16D5}" presName="compNode" presStyleCnt="0"/>
      <dgm:spPr/>
    </dgm:pt>
    <dgm:pt modelId="{E9E70313-BC62-41BD-86DE-D09CBD27C87B}" type="pres">
      <dgm:prSet presAssocID="{076D3DF5-2DCF-4363-B403-85CC66DA16D5}" presName="bgRect" presStyleLbl="bgShp" presStyleIdx="0" presStyleCnt="2"/>
      <dgm:spPr/>
    </dgm:pt>
    <dgm:pt modelId="{52311472-F6BA-4A4B-939E-843047121309}" type="pres">
      <dgm:prSet presAssocID="{076D3DF5-2DCF-4363-B403-85CC66DA16D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35644EF-EE7B-4E6F-9B8E-8E0BBAD36F12}" type="pres">
      <dgm:prSet presAssocID="{076D3DF5-2DCF-4363-B403-85CC66DA16D5}" presName="spaceRect" presStyleCnt="0"/>
      <dgm:spPr/>
    </dgm:pt>
    <dgm:pt modelId="{29D468E2-0D9D-4542-8083-0182C9911FC4}" type="pres">
      <dgm:prSet presAssocID="{076D3DF5-2DCF-4363-B403-85CC66DA16D5}" presName="parTx" presStyleLbl="revTx" presStyleIdx="0" presStyleCnt="2">
        <dgm:presLayoutVars>
          <dgm:chMax val="0"/>
          <dgm:chPref val="0"/>
        </dgm:presLayoutVars>
      </dgm:prSet>
      <dgm:spPr/>
    </dgm:pt>
    <dgm:pt modelId="{B7B0B218-806D-4BAE-8A54-6D214186CAFB}" type="pres">
      <dgm:prSet presAssocID="{BBF0A5C7-D691-4A1C-8DAF-5D0A68BD275F}" presName="sibTrans" presStyleCnt="0"/>
      <dgm:spPr/>
    </dgm:pt>
    <dgm:pt modelId="{B83C8FED-E320-49DD-A106-C525A49CFC6B}" type="pres">
      <dgm:prSet presAssocID="{D986A13E-F409-4454-90BC-EFD7DB0CF238}" presName="compNode" presStyleCnt="0"/>
      <dgm:spPr/>
    </dgm:pt>
    <dgm:pt modelId="{A33EF562-25B3-424E-9FF3-AAE724470D45}" type="pres">
      <dgm:prSet presAssocID="{D986A13E-F409-4454-90BC-EFD7DB0CF238}" presName="bgRect" presStyleLbl="bgShp" presStyleIdx="1" presStyleCnt="2"/>
      <dgm:spPr/>
    </dgm:pt>
    <dgm:pt modelId="{F7FF6CCC-A2EA-4F55-9A6C-6F6B80EB65BE}" type="pres">
      <dgm:prSet presAssocID="{D986A13E-F409-4454-90BC-EFD7DB0CF23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59554496-D7F3-4406-8990-7C891101C498}" type="pres">
      <dgm:prSet presAssocID="{D986A13E-F409-4454-90BC-EFD7DB0CF238}" presName="spaceRect" presStyleCnt="0"/>
      <dgm:spPr/>
    </dgm:pt>
    <dgm:pt modelId="{058BF765-0172-4608-BB12-C61F3923BC23}" type="pres">
      <dgm:prSet presAssocID="{D986A13E-F409-4454-90BC-EFD7DB0CF23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3FC961A-5E49-42D6-8A1F-285AB2BFE220}" type="presOf" srcId="{D986A13E-F409-4454-90BC-EFD7DB0CF238}" destId="{058BF765-0172-4608-BB12-C61F3923BC23}" srcOrd="0" destOrd="0" presId="urn:microsoft.com/office/officeart/2018/2/layout/IconVerticalSolidList"/>
    <dgm:cxn modelId="{6F4F08C6-16E4-4D6C-A8D8-CEC22DF1F49B}" srcId="{8B27D19A-7B05-4DAF-99FD-1B9B3D68DFB6}" destId="{D986A13E-F409-4454-90BC-EFD7DB0CF238}" srcOrd="1" destOrd="0" parTransId="{D9C4C45D-3E3D-44C7-9473-5AD6AAEC1F03}" sibTransId="{395D299C-7F12-4CCE-A39A-3A97E3C5F1EE}"/>
    <dgm:cxn modelId="{49CCB7CE-D5A2-43CA-AEB7-15D6B3AA6C08}" type="presOf" srcId="{8B27D19A-7B05-4DAF-99FD-1B9B3D68DFB6}" destId="{51496C13-FB57-4DB0-B84A-CA03BB2D925A}" srcOrd="0" destOrd="0" presId="urn:microsoft.com/office/officeart/2018/2/layout/IconVerticalSolidList"/>
    <dgm:cxn modelId="{367A6CE5-FB85-4D97-BCA8-E2C14D6F581E}" srcId="{8B27D19A-7B05-4DAF-99FD-1B9B3D68DFB6}" destId="{076D3DF5-2DCF-4363-B403-85CC66DA16D5}" srcOrd="0" destOrd="0" parTransId="{4B92DA9E-5A48-41A1-A4B8-E124FA2C387E}" sibTransId="{BBF0A5C7-D691-4A1C-8DAF-5D0A68BD275F}"/>
    <dgm:cxn modelId="{7042ADED-AA17-40EE-99E6-74FC29054EA7}" type="presOf" srcId="{076D3DF5-2DCF-4363-B403-85CC66DA16D5}" destId="{29D468E2-0D9D-4542-8083-0182C9911FC4}" srcOrd="0" destOrd="0" presId="urn:microsoft.com/office/officeart/2018/2/layout/IconVerticalSolidList"/>
    <dgm:cxn modelId="{67D3319B-7D6F-4B5D-AAEE-516FE89DF357}" type="presParOf" srcId="{51496C13-FB57-4DB0-B84A-CA03BB2D925A}" destId="{DEBDBC7E-B72C-4EF6-862D-18D22B67C299}" srcOrd="0" destOrd="0" presId="urn:microsoft.com/office/officeart/2018/2/layout/IconVerticalSolidList"/>
    <dgm:cxn modelId="{B2A23BF0-2741-4B85-8C28-C7EB38F9A0C0}" type="presParOf" srcId="{DEBDBC7E-B72C-4EF6-862D-18D22B67C299}" destId="{E9E70313-BC62-41BD-86DE-D09CBD27C87B}" srcOrd="0" destOrd="0" presId="urn:microsoft.com/office/officeart/2018/2/layout/IconVerticalSolidList"/>
    <dgm:cxn modelId="{F7E386E2-1A7F-4F96-8872-CC3A3B2559F2}" type="presParOf" srcId="{DEBDBC7E-B72C-4EF6-862D-18D22B67C299}" destId="{52311472-F6BA-4A4B-939E-843047121309}" srcOrd="1" destOrd="0" presId="urn:microsoft.com/office/officeart/2018/2/layout/IconVerticalSolidList"/>
    <dgm:cxn modelId="{BA9070A7-6DA8-4C74-AF70-AE94259F4EE3}" type="presParOf" srcId="{DEBDBC7E-B72C-4EF6-862D-18D22B67C299}" destId="{635644EF-EE7B-4E6F-9B8E-8E0BBAD36F12}" srcOrd="2" destOrd="0" presId="urn:microsoft.com/office/officeart/2018/2/layout/IconVerticalSolidList"/>
    <dgm:cxn modelId="{09A9356A-2B51-4781-B6F2-9B532D91D66C}" type="presParOf" srcId="{DEBDBC7E-B72C-4EF6-862D-18D22B67C299}" destId="{29D468E2-0D9D-4542-8083-0182C9911FC4}" srcOrd="3" destOrd="0" presId="urn:microsoft.com/office/officeart/2018/2/layout/IconVerticalSolidList"/>
    <dgm:cxn modelId="{64714165-7139-487D-A6C0-D2C324034CE3}" type="presParOf" srcId="{51496C13-FB57-4DB0-B84A-CA03BB2D925A}" destId="{B7B0B218-806D-4BAE-8A54-6D214186CAFB}" srcOrd="1" destOrd="0" presId="urn:microsoft.com/office/officeart/2018/2/layout/IconVerticalSolidList"/>
    <dgm:cxn modelId="{65FFC22E-43E4-4ECD-B149-E16E2E8955D8}" type="presParOf" srcId="{51496C13-FB57-4DB0-B84A-CA03BB2D925A}" destId="{B83C8FED-E320-49DD-A106-C525A49CFC6B}" srcOrd="2" destOrd="0" presId="urn:microsoft.com/office/officeart/2018/2/layout/IconVerticalSolidList"/>
    <dgm:cxn modelId="{8678BBB8-05DE-42E5-BF52-330D50BDA041}" type="presParOf" srcId="{B83C8FED-E320-49DD-A106-C525A49CFC6B}" destId="{A33EF562-25B3-424E-9FF3-AAE724470D45}" srcOrd="0" destOrd="0" presId="urn:microsoft.com/office/officeart/2018/2/layout/IconVerticalSolidList"/>
    <dgm:cxn modelId="{DE1D00F6-D26D-430B-A454-6633E64178D8}" type="presParOf" srcId="{B83C8FED-E320-49DD-A106-C525A49CFC6B}" destId="{F7FF6CCC-A2EA-4F55-9A6C-6F6B80EB65BE}" srcOrd="1" destOrd="0" presId="urn:microsoft.com/office/officeart/2018/2/layout/IconVerticalSolidList"/>
    <dgm:cxn modelId="{C983CC98-DBC6-4BEF-B593-4648DDA444F7}" type="presParOf" srcId="{B83C8FED-E320-49DD-A106-C525A49CFC6B}" destId="{59554496-D7F3-4406-8990-7C891101C498}" srcOrd="2" destOrd="0" presId="urn:microsoft.com/office/officeart/2018/2/layout/IconVerticalSolidList"/>
    <dgm:cxn modelId="{7DD77C85-A708-401E-9961-BFA064925ABB}" type="presParOf" srcId="{B83C8FED-E320-49DD-A106-C525A49CFC6B}" destId="{058BF765-0172-4608-BB12-C61F3923BC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22C31C-54AB-498E-93D9-896D2F823E7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76BA29E-8007-47AC-B6FF-76D0088175CF}">
      <dgm:prSet/>
      <dgm:spPr/>
      <dgm:t>
        <a:bodyPr/>
        <a:lstStyle/>
        <a:p>
          <a:r>
            <a:rPr lang="en-US"/>
            <a:t>Learn the history of Kwanzaa &amp; why it was created</a:t>
          </a:r>
        </a:p>
      </dgm:t>
    </dgm:pt>
    <dgm:pt modelId="{035F6426-DC01-4792-80B1-363E5090A230}" type="parTrans" cxnId="{B310BCC8-7723-4A4B-B70C-EFA477DE22FF}">
      <dgm:prSet/>
      <dgm:spPr/>
      <dgm:t>
        <a:bodyPr/>
        <a:lstStyle/>
        <a:p>
          <a:endParaRPr lang="en-US"/>
        </a:p>
      </dgm:t>
    </dgm:pt>
    <dgm:pt modelId="{335D5522-FEE9-4518-9E8D-E341D6313F06}" type="sibTrans" cxnId="{B310BCC8-7723-4A4B-B70C-EFA477DE22FF}">
      <dgm:prSet/>
      <dgm:spPr/>
      <dgm:t>
        <a:bodyPr/>
        <a:lstStyle/>
        <a:p>
          <a:endParaRPr lang="en-US"/>
        </a:p>
      </dgm:t>
    </dgm:pt>
    <dgm:pt modelId="{239B7DAF-9BBB-48B0-8399-43927B9F5B36}">
      <dgm:prSet/>
      <dgm:spPr/>
      <dgm:t>
        <a:bodyPr/>
        <a:lstStyle/>
        <a:p>
          <a:r>
            <a:rPr lang="en-US"/>
            <a:t>Identify why people celebrate it</a:t>
          </a:r>
        </a:p>
      </dgm:t>
    </dgm:pt>
    <dgm:pt modelId="{EB6DCD93-0B3F-4226-BC46-B806D172AEC9}" type="parTrans" cxnId="{65648B04-E139-4044-870D-7B9B421B83D7}">
      <dgm:prSet/>
      <dgm:spPr/>
      <dgm:t>
        <a:bodyPr/>
        <a:lstStyle/>
        <a:p>
          <a:endParaRPr lang="en-US"/>
        </a:p>
      </dgm:t>
    </dgm:pt>
    <dgm:pt modelId="{0E82F9F4-1597-462B-A84E-D8BA34A49913}" type="sibTrans" cxnId="{65648B04-E139-4044-870D-7B9B421B83D7}">
      <dgm:prSet/>
      <dgm:spPr/>
      <dgm:t>
        <a:bodyPr/>
        <a:lstStyle/>
        <a:p>
          <a:endParaRPr lang="en-US"/>
        </a:p>
      </dgm:t>
    </dgm:pt>
    <dgm:pt modelId="{FBB86566-AD85-4172-9B3F-2EF58E7BB636}" type="pres">
      <dgm:prSet presAssocID="{C122C31C-54AB-498E-93D9-896D2F823E71}" presName="root" presStyleCnt="0">
        <dgm:presLayoutVars>
          <dgm:dir/>
          <dgm:resizeHandles val="exact"/>
        </dgm:presLayoutVars>
      </dgm:prSet>
      <dgm:spPr/>
    </dgm:pt>
    <dgm:pt modelId="{6C2BBBD2-5254-40D6-8F4A-16288DFAF66E}" type="pres">
      <dgm:prSet presAssocID="{476BA29E-8007-47AC-B6FF-76D0088175CF}" presName="compNode" presStyleCnt="0"/>
      <dgm:spPr/>
    </dgm:pt>
    <dgm:pt modelId="{0E7E981E-4D2A-48A6-8903-E76B0E6D26A6}" type="pres">
      <dgm:prSet presAssocID="{476BA29E-8007-47AC-B6FF-76D0088175C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5FB4EBC-604E-403F-8ECD-E81B04CCC98D}" type="pres">
      <dgm:prSet presAssocID="{476BA29E-8007-47AC-B6FF-76D0088175CF}" presName="spaceRect" presStyleCnt="0"/>
      <dgm:spPr/>
    </dgm:pt>
    <dgm:pt modelId="{61D529EC-E59D-4F0D-9142-F6F58A780139}" type="pres">
      <dgm:prSet presAssocID="{476BA29E-8007-47AC-B6FF-76D0088175CF}" presName="textRect" presStyleLbl="revTx" presStyleIdx="0" presStyleCnt="2">
        <dgm:presLayoutVars>
          <dgm:chMax val="1"/>
          <dgm:chPref val="1"/>
        </dgm:presLayoutVars>
      </dgm:prSet>
      <dgm:spPr/>
    </dgm:pt>
    <dgm:pt modelId="{6D6B7B73-1524-4450-81D4-A214DC4AABBF}" type="pres">
      <dgm:prSet presAssocID="{335D5522-FEE9-4518-9E8D-E341D6313F06}" presName="sibTrans" presStyleCnt="0"/>
      <dgm:spPr/>
    </dgm:pt>
    <dgm:pt modelId="{713A9903-A172-49F6-B8F9-4C7887BE69FB}" type="pres">
      <dgm:prSet presAssocID="{239B7DAF-9BBB-48B0-8399-43927B9F5B36}" presName="compNode" presStyleCnt="0"/>
      <dgm:spPr/>
    </dgm:pt>
    <dgm:pt modelId="{B2B969EC-8BE2-4056-B2C3-7D5E555C17D4}" type="pres">
      <dgm:prSet presAssocID="{239B7DAF-9BBB-48B0-8399-43927B9F5B3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F9B300BF-51E3-45BA-A631-0E04AB67D11E}" type="pres">
      <dgm:prSet presAssocID="{239B7DAF-9BBB-48B0-8399-43927B9F5B36}" presName="spaceRect" presStyleCnt="0"/>
      <dgm:spPr/>
    </dgm:pt>
    <dgm:pt modelId="{1C3F5EBA-A968-4F17-BD0B-054DF0F236A0}" type="pres">
      <dgm:prSet presAssocID="{239B7DAF-9BBB-48B0-8399-43927B9F5B3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5648B04-E139-4044-870D-7B9B421B83D7}" srcId="{C122C31C-54AB-498E-93D9-896D2F823E71}" destId="{239B7DAF-9BBB-48B0-8399-43927B9F5B36}" srcOrd="1" destOrd="0" parTransId="{EB6DCD93-0B3F-4226-BC46-B806D172AEC9}" sibTransId="{0E82F9F4-1597-462B-A84E-D8BA34A49913}"/>
    <dgm:cxn modelId="{D99D8649-04AD-43D8-BFDA-9CF2E1DF487B}" type="presOf" srcId="{C122C31C-54AB-498E-93D9-896D2F823E71}" destId="{FBB86566-AD85-4172-9B3F-2EF58E7BB636}" srcOrd="0" destOrd="0" presId="urn:microsoft.com/office/officeart/2018/2/layout/IconLabelList"/>
    <dgm:cxn modelId="{737C3CA2-706F-4AF0-BEC8-75085855FCCA}" type="presOf" srcId="{476BA29E-8007-47AC-B6FF-76D0088175CF}" destId="{61D529EC-E59D-4F0D-9142-F6F58A780139}" srcOrd="0" destOrd="0" presId="urn:microsoft.com/office/officeart/2018/2/layout/IconLabelList"/>
    <dgm:cxn modelId="{B310BCC8-7723-4A4B-B70C-EFA477DE22FF}" srcId="{C122C31C-54AB-498E-93D9-896D2F823E71}" destId="{476BA29E-8007-47AC-B6FF-76D0088175CF}" srcOrd="0" destOrd="0" parTransId="{035F6426-DC01-4792-80B1-363E5090A230}" sibTransId="{335D5522-FEE9-4518-9E8D-E341D6313F06}"/>
    <dgm:cxn modelId="{862C56EB-4498-4B83-BE8D-C2A533C6FA53}" type="presOf" srcId="{239B7DAF-9BBB-48B0-8399-43927B9F5B36}" destId="{1C3F5EBA-A968-4F17-BD0B-054DF0F236A0}" srcOrd="0" destOrd="0" presId="urn:microsoft.com/office/officeart/2018/2/layout/IconLabelList"/>
    <dgm:cxn modelId="{0A031DCD-3618-4529-A2F1-60662FCE706F}" type="presParOf" srcId="{FBB86566-AD85-4172-9B3F-2EF58E7BB636}" destId="{6C2BBBD2-5254-40D6-8F4A-16288DFAF66E}" srcOrd="0" destOrd="0" presId="urn:microsoft.com/office/officeart/2018/2/layout/IconLabelList"/>
    <dgm:cxn modelId="{335FDE94-E19E-40A1-8594-C75D8ACAC430}" type="presParOf" srcId="{6C2BBBD2-5254-40D6-8F4A-16288DFAF66E}" destId="{0E7E981E-4D2A-48A6-8903-E76B0E6D26A6}" srcOrd="0" destOrd="0" presId="urn:microsoft.com/office/officeart/2018/2/layout/IconLabelList"/>
    <dgm:cxn modelId="{DF1FFC0B-E41A-4469-AD24-C0C10E7FB4A0}" type="presParOf" srcId="{6C2BBBD2-5254-40D6-8F4A-16288DFAF66E}" destId="{95FB4EBC-604E-403F-8ECD-E81B04CCC98D}" srcOrd="1" destOrd="0" presId="urn:microsoft.com/office/officeart/2018/2/layout/IconLabelList"/>
    <dgm:cxn modelId="{4685332F-6DBB-42B9-ACEE-194F30C214CB}" type="presParOf" srcId="{6C2BBBD2-5254-40D6-8F4A-16288DFAF66E}" destId="{61D529EC-E59D-4F0D-9142-F6F58A780139}" srcOrd="2" destOrd="0" presId="urn:microsoft.com/office/officeart/2018/2/layout/IconLabelList"/>
    <dgm:cxn modelId="{F9A38D2B-7D17-4657-9233-341D6DA00380}" type="presParOf" srcId="{FBB86566-AD85-4172-9B3F-2EF58E7BB636}" destId="{6D6B7B73-1524-4450-81D4-A214DC4AABBF}" srcOrd="1" destOrd="0" presId="urn:microsoft.com/office/officeart/2018/2/layout/IconLabelList"/>
    <dgm:cxn modelId="{DFEFD853-6417-43D8-B28F-9388731358BB}" type="presParOf" srcId="{FBB86566-AD85-4172-9B3F-2EF58E7BB636}" destId="{713A9903-A172-49F6-B8F9-4C7887BE69FB}" srcOrd="2" destOrd="0" presId="urn:microsoft.com/office/officeart/2018/2/layout/IconLabelList"/>
    <dgm:cxn modelId="{7DFFF1E6-232B-429D-926A-53901C674CFF}" type="presParOf" srcId="{713A9903-A172-49F6-B8F9-4C7887BE69FB}" destId="{B2B969EC-8BE2-4056-B2C3-7D5E555C17D4}" srcOrd="0" destOrd="0" presId="urn:microsoft.com/office/officeart/2018/2/layout/IconLabelList"/>
    <dgm:cxn modelId="{8E5213BE-851A-4702-A142-C6D550C82815}" type="presParOf" srcId="{713A9903-A172-49F6-B8F9-4C7887BE69FB}" destId="{F9B300BF-51E3-45BA-A631-0E04AB67D11E}" srcOrd="1" destOrd="0" presId="urn:microsoft.com/office/officeart/2018/2/layout/IconLabelList"/>
    <dgm:cxn modelId="{23348ED8-E835-41D0-96DE-0D82ED465556}" type="presParOf" srcId="{713A9903-A172-49F6-B8F9-4C7887BE69FB}" destId="{1C3F5EBA-A968-4F17-BD0B-054DF0F236A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F73611-200D-40B6-A1E8-C948F67964F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6B44E9-2761-4BCE-BE5D-63D07E05B694}">
      <dgm:prSet phldr="0"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ingathering</a:t>
          </a:r>
          <a:endParaRPr lang="en-US" dirty="0">
            <a:latin typeface="Calibri Light" panose="020F0302020204030204"/>
            <a:cs typeface="Calibri Light" panose="020F0302020204030204"/>
          </a:endParaRPr>
        </a:p>
      </dgm:t>
    </dgm:pt>
    <dgm:pt modelId="{463AE0E1-2259-427A-9AE5-C32EC437553B}" type="parTrans" cxnId="{1E2C7CBC-73A8-4339-B036-90AE5542D66E}">
      <dgm:prSet/>
      <dgm:spPr/>
    </dgm:pt>
    <dgm:pt modelId="{5EDE2CC5-CB41-476C-B4F0-1BF01BF86A1D}" type="sibTrans" cxnId="{1E2C7CBC-73A8-4339-B036-90AE5542D66E}">
      <dgm:prSet/>
      <dgm:spPr/>
      <dgm:t>
        <a:bodyPr/>
        <a:lstStyle/>
        <a:p>
          <a:endParaRPr lang="en-US"/>
        </a:p>
      </dgm:t>
    </dgm:pt>
    <dgm:pt modelId="{47FE00D7-37F0-443B-9E9D-D6FD7672CC36}">
      <dgm:prSet phldr="0"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commemoration</a:t>
          </a:r>
          <a:endParaRPr lang="en-US" dirty="0">
            <a:latin typeface="Calibri Light" panose="020F0302020204030204"/>
            <a:cs typeface="Calibri Light" panose="020F0302020204030204"/>
          </a:endParaRPr>
        </a:p>
      </dgm:t>
    </dgm:pt>
    <dgm:pt modelId="{E0658286-BB04-4E35-9FC5-877A7B29D764}" type="parTrans" cxnId="{FB65FE54-8291-40D3-B817-1E861457FF84}">
      <dgm:prSet/>
      <dgm:spPr/>
    </dgm:pt>
    <dgm:pt modelId="{CFB9F00C-D2D4-4D21-A0CD-69A88956850F}" type="sibTrans" cxnId="{FB65FE54-8291-40D3-B817-1E861457FF84}">
      <dgm:prSet/>
      <dgm:spPr/>
      <dgm:t>
        <a:bodyPr/>
        <a:lstStyle/>
        <a:p>
          <a:endParaRPr lang="en-US"/>
        </a:p>
      </dgm:t>
    </dgm:pt>
    <dgm:pt modelId="{AF977C65-90F2-410A-B20D-7EE990965C9C}">
      <dgm:prSet phldr="0"/>
      <dgm:spPr/>
      <dgm:t>
        <a:bodyPr/>
        <a:lstStyle/>
        <a:p>
          <a:r>
            <a:rPr lang="en-US" dirty="0">
              <a:latin typeface="Calibri"/>
              <a:cs typeface="Calibri"/>
            </a:rPr>
            <a:t>celebration</a:t>
          </a:r>
        </a:p>
      </dgm:t>
    </dgm:pt>
    <dgm:pt modelId="{CCBABB88-3950-4779-9840-175096B7C055}" type="parTrans" cxnId="{45F04E92-1545-4BD2-A5AC-5137D6EF778F}">
      <dgm:prSet/>
      <dgm:spPr/>
    </dgm:pt>
    <dgm:pt modelId="{6A25099A-8E86-430D-BD01-0A85F08AD1FC}" type="sibTrans" cxnId="{45F04E92-1545-4BD2-A5AC-5137D6EF778F}">
      <dgm:prSet/>
      <dgm:spPr/>
      <dgm:t>
        <a:bodyPr/>
        <a:lstStyle/>
        <a:p>
          <a:endParaRPr lang="en-US"/>
        </a:p>
      </dgm:t>
    </dgm:pt>
    <dgm:pt modelId="{EC51CA34-92B8-409F-ADCA-A01B2CAEA09A}">
      <dgm:prSet phldr="0"/>
      <dgm:spPr/>
      <dgm:t>
        <a:bodyPr/>
        <a:lstStyle/>
        <a:p>
          <a:r>
            <a:rPr lang="en-US" dirty="0">
              <a:latin typeface="Calibri"/>
              <a:cs typeface="Calibri"/>
            </a:rPr>
            <a:t>reverence</a:t>
          </a:r>
        </a:p>
      </dgm:t>
    </dgm:pt>
    <dgm:pt modelId="{A695EB92-5ACB-4096-9039-3B203CA8DA0C}" type="parTrans" cxnId="{8E2BD360-DCBD-4843-B7EF-5724BCD13B3A}">
      <dgm:prSet/>
      <dgm:spPr/>
    </dgm:pt>
    <dgm:pt modelId="{EA223AF6-9EEC-47B7-911A-255852CE36FE}" type="sibTrans" cxnId="{8E2BD360-DCBD-4843-B7EF-5724BCD13B3A}">
      <dgm:prSet/>
      <dgm:spPr/>
      <dgm:t>
        <a:bodyPr/>
        <a:lstStyle/>
        <a:p>
          <a:endParaRPr lang="en-US"/>
        </a:p>
      </dgm:t>
    </dgm:pt>
    <dgm:pt modelId="{8A5CF27A-165A-4CBC-A5EF-8B9033C9B104}">
      <dgm:prSet phldr="0"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recommitment</a:t>
          </a:r>
          <a:endParaRPr lang="en-US" dirty="0">
            <a:latin typeface="Calibri Light" panose="020F0302020204030204"/>
            <a:cs typeface="Calibri Light" panose="020F0302020204030204"/>
          </a:endParaRPr>
        </a:p>
      </dgm:t>
    </dgm:pt>
    <dgm:pt modelId="{E6FC9BE6-AF55-403C-AE63-D3EBCD9A5D7B}" type="parTrans" cxnId="{F7B9C710-EB53-48FE-BB1F-B2F12CE62297}">
      <dgm:prSet/>
      <dgm:spPr/>
    </dgm:pt>
    <dgm:pt modelId="{FA52F987-8C2F-4FF2-85CF-48D3E673997C}" type="sibTrans" cxnId="{F7B9C710-EB53-48FE-BB1F-B2F12CE62297}">
      <dgm:prSet/>
      <dgm:spPr/>
      <dgm:t>
        <a:bodyPr/>
        <a:lstStyle/>
        <a:p>
          <a:endParaRPr lang="en-US"/>
        </a:p>
      </dgm:t>
    </dgm:pt>
    <dgm:pt modelId="{4DC8B299-304E-42A0-A2F9-4D7C597D29E3}" type="pres">
      <dgm:prSet presAssocID="{3CF73611-200D-40B6-A1E8-C948F67964F4}" presName="diagram" presStyleCnt="0">
        <dgm:presLayoutVars>
          <dgm:dir/>
          <dgm:resizeHandles val="exact"/>
        </dgm:presLayoutVars>
      </dgm:prSet>
      <dgm:spPr/>
    </dgm:pt>
    <dgm:pt modelId="{F19DA0BA-F646-48FC-AC0B-749AC3B2F495}" type="pres">
      <dgm:prSet presAssocID="{556B44E9-2761-4BCE-BE5D-63D07E05B694}" presName="node" presStyleLbl="node1" presStyleIdx="0" presStyleCnt="5">
        <dgm:presLayoutVars>
          <dgm:bulletEnabled val="1"/>
        </dgm:presLayoutVars>
      </dgm:prSet>
      <dgm:spPr/>
    </dgm:pt>
    <dgm:pt modelId="{91F304BA-0711-45CC-A759-A95B9497BF18}" type="pres">
      <dgm:prSet presAssocID="{5EDE2CC5-CB41-476C-B4F0-1BF01BF86A1D}" presName="sibTrans" presStyleCnt="0"/>
      <dgm:spPr/>
    </dgm:pt>
    <dgm:pt modelId="{F80F274A-4554-4EB9-A956-3D244E86DA02}" type="pres">
      <dgm:prSet presAssocID="{EC51CA34-92B8-409F-ADCA-A01B2CAEA09A}" presName="node" presStyleLbl="node1" presStyleIdx="1" presStyleCnt="5">
        <dgm:presLayoutVars>
          <dgm:bulletEnabled val="1"/>
        </dgm:presLayoutVars>
      </dgm:prSet>
      <dgm:spPr/>
    </dgm:pt>
    <dgm:pt modelId="{4E65A985-3583-4744-8431-5BA26B67A968}" type="pres">
      <dgm:prSet presAssocID="{EA223AF6-9EEC-47B7-911A-255852CE36FE}" presName="sibTrans" presStyleCnt="0"/>
      <dgm:spPr/>
    </dgm:pt>
    <dgm:pt modelId="{FB1ACB32-2238-45B5-A28B-9640A3892507}" type="pres">
      <dgm:prSet presAssocID="{47FE00D7-37F0-443B-9E9D-D6FD7672CC36}" presName="node" presStyleLbl="node1" presStyleIdx="2" presStyleCnt="5">
        <dgm:presLayoutVars>
          <dgm:bulletEnabled val="1"/>
        </dgm:presLayoutVars>
      </dgm:prSet>
      <dgm:spPr/>
    </dgm:pt>
    <dgm:pt modelId="{3942DE8F-10B8-416E-9E9D-3FFD07C32651}" type="pres">
      <dgm:prSet presAssocID="{CFB9F00C-D2D4-4D21-A0CD-69A88956850F}" presName="sibTrans" presStyleCnt="0"/>
      <dgm:spPr/>
    </dgm:pt>
    <dgm:pt modelId="{3E0E6BF9-AE63-46A7-8D17-B10DCD8D6733}" type="pres">
      <dgm:prSet presAssocID="{8A5CF27A-165A-4CBC-A5EF-8B9033C9B104}" presName="node" presStyleLbl="node1" presStyleIdx="3" presStyleCnt="5">
        <dgm:presLayoutVars>
          <dgm:bulletEnabled val="1"/>
        </dgm:presLayoutVars>
      </dgm:prSet>
      <dgm:spPr/>
    </dgm:pt>
    <dgm:pt modelId="{582AC9A5-5D9A-461D-9A50-0F6BCF14E962}" type="pres">
      <dgm:prSet presAssocID="{FA52F987-8C2F-4FF2-85CF-48D3E673997C}" presName="sibTrans" presStyleCnt="0"/>
      <dgm:spPr/>
    </dgm:pt>
    <dgm:pt modelId="{454F59AC-9796-4A07-B8F6-DD913C4834F8}" type="pres">
      <dgm:prSet presAssocID="{AF977C65-90F2-410A-B20D-7EE990965C9C}" presName="node" presStyleLbl="node1" presStyleIdx="4" presStyleCnt="5">
        <dgm:presLayoutVars>
          <dgm:bulletEnabled val="1"/>
        </dgm:presLayoutVars>
      </dgm:prSet>
      <dgm:spPr/>
    </dgm:pt>
  </dgm:ptLst>
  <dgm:cxnLst>
    <dgm:cxn modelId="{F7B9C710-EB53-48FE-BB1F-B2F12CE62297}" srcId="{3CF73611-200D-40B6-A1E8-C948F67964F4}" destId="{8A5CF27A-165A-4CBC-A5EF-8B9033C9B104}" srcOrd="3" destOrd="0" parTransId="{E6FC9BE6-AF55-403C-AE63-D3EBCD9A5D7B}" sibTransId="{FA52F987-8C2F-4FF2-85CF-48D3E673997C}"/>
    <dgm:cxn modelId="{8E2BD360-DCBD-4843-B7EF-5724BCD13B3A}" srcId="{3CF73611-200D-40B6-A1E8-C948F67964F4}" destId="{EC51CA34-92B8-409F-ADCA-A01B2CAEA09A}" srcOrd="1" destOrd="0" parTransId="{A695EB92-5ACB-4096-9039-3B203CA8DA0C}" sibTransId="{EA223AF6-9EEC-47B7-911A-255852CE36FE}"/>
    <dgm:cxn modelId="{4B07DE60-C815-4D90-9D00-2224EB6A11C7}" type="presOf" srcId="{3CF73611-200D-40B6-A1E8-C948F67964F4}" destId="{4DC8B299-304E-42A0-A2F9-4D7C597D29E3}" srcOrd="0" destOrd="0" presId="urn:microsoft.com/office/officeart/2005/8/layout/default"/>
    <dgm:cxn modelId="{FB65FE54-8291-40D3-B817-1E861457FF84}" srcId="{3CF73611-200D-40B6-A1E8-C948F67964F4}" destId="{47FE00D7-37F0-443B-9E9D-D6FD7672CC36}" srcOrd="2" destOrd="0" parTransId="{E0658286-BB04-4E35-9FC5-877A7B29D764}" sibTransId="{CFB9F00C-D2D4-4D21-A0CD-69A88956850F}"/>
    <dgm:cxn modelId="{FF00CA7E-9F9D-446B-97EC-9B3D1EFDC2B7}" type="presOf" srcId="{AF977C65-90F2-410A-B20D-7EE990965C9C}" destId="{454F59AC-9796-4A07-B8F6-DD913C4834F8}" srcOrd="0" destOrd="0" presId="urn:microsoft.com/office/officeart/2005/8/layout/default"/>
    <dgm:cxn modelId="{5A604787-9D19-4E3C-B31D-A9E76475CE45}" type="presOf" srcId="{47FE00D7-37F0-443B-9E9D-D6FD7672CC36}" destId="{FB1ACB32-2238-45B5-A28B-9640A3892507}" srcOrd="0" destOrd="0" presId="urn:microsoft.com/office/officeart/2005/8/layout/default"/>
    <dgm:cxn modelId="{DA006A8A-D133-40CD-A786-4CF0AD1E0121}" type="presOf" srcId="{EC51CA34-92B8-409F-ADCA-A01B2CAEA09A}" destId="{F80F274A-4554-4EB9-A956-3D244E86DA02}" srcOrd="0" destOrd="0" presId="urn:microsoft.com/office/officeart/2005/8/layout/default"/>
    <dgm:cxn modelId="{45F04E92-1545-4BD2-A5AC-5137D6EF778F}" srcId="{3CF73611-200D-40B6-A1E8-C948F67964F4}" destId="{AF977C65-90F2-410A-B20D-7EE990965C9C}" srcOrd="4" destOrd="0" parTransId="{CCBABB88-3950-4779-9840-175096B7C055}" sibTransId="{6A25099A-8E86-430D-BD01-0A85F08AD1FC}"/>
    <dgm:cxn modelId="{1E2C7CBC-73A8-4339-B036-90AE5542D66E}" srcId="{3CF73611-200D-40B6-A1E8-C948F67964F4}" destId="{556B44E9-2761-4BCE-BE5D-63D07E05B694}" srcOrd="0" destOrd="0" parTransId="{463AE0E1-2259-427A-9AE5-C32EC437553B}" sibTransId="{5EDE2CC5-CB41-476C-B4F0-1BF01BF86A1D}"/>
    <dgm:cxn modelId="{513C33CB-FB69-491B-A776-CE6F03E7E527}" type="presOf" srcId="{556B44E9-2761-4BCE-BE5D-63D07E05B694}" destId="{F19DA0BA-F646-48FC-AC0B-749AC3B2F495}" srcOrd="0" destOrd="0" presId="urn:microsoft.com/office/officeart/2005/8/layout/default"/>
    <dgm:cxn modelId="{D00595DC-DEBB-4E5A-BABB-EA39672DF1D3}" type="presOf" srcId="{8A5CF27A-165A-4CBC-A5EF-8B9033C9B104}" destId="{3E0E6BF9-AE63-46A7-8D17-B10DCD8D6733}" srcOrd="0" destOrd="0" presId="urn:microsoft.com/office/officeart/2005/8/layout/default"/>
    <dgm:cxn modelId="{3599A58A-D073-4683-A165-326C12B8E463}" type="presParOf" srcId="{4DC8B299-304E-42A0-A2F9-4D7C597D29E3}" destId="{F19DA0BA-F646-48FC-AC0B-749AC3B2F495}" srcOrd="0" destOrd="0" presId="urn:microsoft.com/office/officeart/2005/8/layout/default"/>
    <dgm:cxn modelId="{8CA54C87-CCD2-469B-9C02-2F747336B6C4}" type="presParOf" srcId="{4DC8B299-304E-42A0-A2F9-4D7C597D29E3}" destId="{91F304BA-0711-45CC-A759-A95B9497BF18}" srcOrd="1" destOrd="0" presId="urn:microsoft.com/office/officeart/2005/8/layout/default"/>
    <dgm:cxn modelId="{0E201456-E9B2-4D02-BCB9-CA5DC50ECDB6}" type="presParOf" srcId="{4DC8B299-304E-42A0-A2F9-4D7C597D29E3}" destId="{F80F274A-4554-4EB9-A956-3D244E86DA02}" srcOrd="2" destOrd="0" presId="urn:microsoft.com/office/officeart/2005/8/layout/default"/>
    <dgm:cxn modelId="{B7BBD700-AB0E-422E-BF12-70EFD3C613F2}" type="presParOf" srcId="{4DC8B299-304E-42A0-A2F9-4D7C597D29E3}" destId="{4E65A985-3583-4744-8431-5BA26B67A968}" srcOrd="3" destOrd="0" presId="urn:microsoft.com/office/officeart/2005/8/layout/default"/>
    <dgm:cxn modelId="{1DEE6CDF-9EFF-4F3B-8C90-2555E723E956}" type="presParOf" srcId="{4DC8B299-304E-42A0-A2F9-4D7C597D29E3}" destId="{FB1ACB32-2238-45B5-A28B-9640A3892507}" srcOrd="4" destOrd="0" presId="urn:microsoft.com/office/officeart/2005/8/layout/default"/>
    <dgm:cxn modelId="{3C23DA76-2631-4457-A9DE-B8BC1EBA1EAD}" type="presParOf" srcId="{4DC8B299-304E-42A0-A2F9-4D7C597D29E3}" destId="{3942DE8F-10B8-416E-9E9D-3FFD07C32651}" srcOrd="5" destOrd="0" presId="urn:microsoft.com/office/officeart/2005/8/layout/default"/>
    <dgm:cxn modelId="{BBF3969C-6189-4ED2-807C-667868F61DBE}" type="presParOf" srcId="{4DC8B299-304E-42A0-A2F9-4D7C597D29E3}" destId="{3E0E6BF9-AE63-46A7-8D17-B10DCD8D6733}" srcOrd="6" destOrd="0" presId="urn:microsoft.com/office/officeart/2005/8/layout/default"/>
    <dgm:cxn modelId="{AAE990AB-F1DD-4518-825F-6A7BBE438D70}" type="presParOf" srcId="{4DC8B299-304E-42A0-A2F9-4D7C597D29E3}" destId="{582AC9A5-5D9A-461D-9A50-0F6BCF14E962}" srcOrd="7" destOrd="0" presId="urn:microsoft.com/office/officeart/2005/8/layout/default"/>
    <dgm:cxn modelId="{4502CAA8-7717-4600-A165-D07AC0DFDE71}" type="presParOf" srcId="{4DC8B299-304E-42A0-A2F9-4D7C597D29E3}" destId="{454F59AC-9796-4A07-B8F6-DD913C4834F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3A1C16-02E4-452C-9708-85FEB37B5EE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599732-B16F-4995-8E0D-D75339FF35F2}">
      <dgm:prSet phldrT="[Text]" phldr="0"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unity (</a:t>
          </a:r>
          <a:r>
            <a:rPr lang="en-US" dirty="0" err="1">
              <a:latin typeface="Calibri"/>
              <a:cs typeface="Calibri"/>
            </a:rPr>
            <a:t>umoja</a:t>
          </a:r>
          <a:r>
            <a:rPr lang="en-US" dirty="0">
              <a:latin typeface="Calibri"/>
              <a:cs typeface="Calibri"/>
            </a:rPr>
            <a:t>) </a:t>
          </a:r>
          <a:endParaRPr lang="en-US" dirty="0">
            <a:latin typeface="Calibri Light" panose="020F0302020204030204"/>
            <a:cs typeface="Calibri Light" panose="020F0302020204030204"/>
          </a:endParaRPr>
        </a:p>
      </dgm:t>
    </dgm:pt>
    <dgm:pt modelId="{0E07B129-E095-4CBA-A9CA-3D654A04B9B5}" type="parTrans" cxnId="{2153D723-1FA1-4865-A1BA-55F9DD34C8F7}">
      <dgm:prSet/>
      <dgm:spPr/>
      <dgm:t>
        <a:bodyPr/>
        <a:lstStyle/>
        <a:p>
          <a:endParaRPr lang="en-US"/>
        </a:p>
      </dgm:t>
    </dgm:pt>
    <dgm:pt modelId="{2D767B35-AAB1-4592-954F-E46A92A02E8D}" type="sibTrans" cxnId="{2153D723-1FA1-4865-A1BA-55F9DD34C8F7}">
      <dgm:prSet/>
      <dgm:spPr/>
      <dgm:t>
        <a:bodyPr/>
        <a:lstStyle/>
        <a:p>
          <a:endParaRPr lang="en-US"/>
        </a:p>
      </dgm:t>
    </dgm:pt>
    <dgm:pt modelId="{B324AFDF-9A1C-4FC9-9B56-05017EE56D8C}">
      <dgm:prSet phldr="0"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self-determination (kujichagulia) </a:t>
          </a:r>
          <a:endParaRPr lang="en-US" dirty="0">
            <a:latin typeface="Calibri Light" panose="020F0302020204030204"/>
            <a:cs typeface="Calibri Light" panose="020F0302020204030204"/>
          </a:endParaRPr>
        </a:p>
      </dgm:t>
    </dgm:pt>
    <dgm:pt modelId="{FE71F543-E84B-44DE-A658-9A31A388E80C}" type="parTrans" cxnId="{08776A50-24FC-46A9-B98B-701EB6286D95}">
      <dgm:prSet/>
      <dgm:spPr/>
    </dgm:pt>
    <dgm:pt modelId="{F40F5D52-8B7C-40D8-BA33-010E5F8A1CF7}" type="sibTrans" cxnId="{08776A50-24FC-46A9-B98B-701EB6286D95}">
      <dgm:prSet/>
      <dgm:spPr/>
    </dgm:pt>
    <dgm:pt modelId="{D4343C73-7940-4FED-B240-585F86D88BB2}">
      <dgm:prSet phldr="0"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collective work and responsibility (ujima)</a:t>
          </a:r>
          <a:endParaRPr lang="en-US" dirty="0">
            <a:latin typeface="Calibri Light" panose="020F0302020204030204"/>
            <a:cs typeface="Calibri Light" panose="020F0302020204030204"/>
          </a:endParaRPr>
        </a:p>
      </dgm:t>
    </dgm:pt>
    <dgm:pt modelId="{08D3D5D3-753F-4653-91BE-0FF1134A0613}" type="parTrans" cxnId="{C289F574-9BC3-4E1E-8EFA-335F9D61FCF5}">
      <dgm:prSet/>
      <dgm:spPr/>
    </dgm:pt>
    <dgm:pt modelId="{0F25DD92-BAE2-489F-9FB6-BAADDC7C6C7B}" type="sibTrans" cxnId="{C289F574-9BC3-4E1E-8EFA-335F9D61FCF5}">
      <dgm:prSet/>
      <dgm:spPr/>
    </dgm:pt>
    <dgm:pt modelId="{1EB9C066-2092-4CCB-80FE-FBBEE8EAA9E3}">
      <dgm:prSet phldr="0"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cooperative economics (ujamaa) </a:t>
          </a:r>
          <a:endParaRPr lang="en-US" dirty="0">
            <a:latin typeface="Calibri Light" panose="020F0302020204030204"/>
            <a:cs typeface="Calibri Light" panose="020F0302020204030204"/>
          </a:endParaRPr>
        </a:p>
      </dgm:t>
    </dgm:pt>
    <dgm:pt modelId="{3392D15B-DCBD-49B8-BB43-C2104835A1DB}" type="parTrans" cxnId="{58153908-33D2-4B2C-9BE6-7414204F6F38}">
      <dgm:prSet/>
      <dgm:spPr/>
    </dgm:pt>
    <dgm:pt modelId="{C3C41560-A66C-450C-9761-265B6AC99CDD}" type="sibTrans" cxnId="{58153908-33D2-4B2C-9BE6-7414204F6F38}">
      <dgm:prSet/>
      <dgm:spPr/>
    </dgm:pt>
    <dgm:pt modelId="{DC5473B3-23FD-4714-A6AC-686856B2F187}">
      <dgm:prSet phldr="0"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purpose (nia) </a:t>
          </a:r>
          <a:endParaRPr lang="en-US" dirty="0">
            <a:latin typeface="Calibri Light" panose="020F0302020204030204"/>
            <a:cs typeface="Calibri Light" panose="020F0302020204030204"/>
          </a:endParaRPr>
        </a:p>
      </dgm:t>
    </dgm:pt>
    <dgm:pt modelId="{18C33CD4-9B9E-486D-B290-67A69A6DD4A2}" type="parTrans" cxnId="{A17B7A94-6DBC-4911-8CC4-803FC5DF6D9D}">
      <dgm:prSet/>
      <dgm:spPr/>
    </dgm:pt>
    <dgm:pt modelId="{2C4CBEA8-C142-40CF-9A27-51C564CD1BD1}" type="sibTrans" cxnId="{A17B7A94-6DBC-4911-8CC4-803FC5DF6D9D}">
      <dgm:prSet/>
      <dgm:spPr/>
    </dgm:pt>
    <dgm:pt modelId="{81541050-26B3-43E1-B510-7BF850BB8D0C}">
      <dgm:prSet phldr="0"/>
      <dgm:spPr/>
      <dgm:t>
        <a:bodyPr/>
        <a:lstStyle/>
        <a:p>
          <a:pPr rtl="0"/>
          <a:r>
            <a:rPr lang="en-US" dirty="0">
              <a:latin typeface="Calibri"/>
              <a:cs typeface="Calibri"/>
            </a:rPr>
            <a:t>creativity (kuumba)</a:t>
          </a:r>
          <a:endParaRPr lang="en-US" dirty="0">
            <a:latin typeface="Calibri Light" panose="020F0302020204030204"/>
            <a:cs typeface="Calibri Light" panose="020F0302020204030204"/>
          </a:endParaRPr>
        </a:p>
      </dgm:t>
    </dgm:pt>
    <dgm:pt modelId="{8E9E53E6-F87A-49E5-B3C8-CE348C1F1FEF}" type="parTrans" cxnId="{9F722A33-4743-409D-844B-03403CD7487A}">
      <dgm:prSet/>
      <dgm:spPr/>
    </dgm:pt>
    <dgm:pt modelId="{490234CF-7A37-4423-8383-3F565B1BD68B}" type="sibTrans" cxnId="{9F722A33-4743-409D-844B-03403CD7487A}">
      <dgm:prSet/>
      <dgm:spPr/>
    </dgm:pt>
    <dgm:pt modelId="{09361CB6-4093-4ED9-A434-0855541589F5}">
      <dgm:prSet phldr="0"/>
      <dgm:spPr/>
      <dgm:t>
        <a:bodyPr/>
        <a:lstStyle/>
        <a:p>
          <a:r>
            <a:rPr lang="en-US" dirty="0">
              <a:latin typeface="Calibri"/>
              <a:cs typeface="Calibri"/>
            </a:rPr>
            <a:t>faith (imani)</a:t>
          </a:r>
          <a:endParaRPr lang="en-US" dirty="0"/>
        </a:p>
      </dgm:t>
    </dgm:pt>
    <dgm:pt modelId="{5CE8D619-13A1-4005-9AAE-027958FCBAA9}" type="parTrans" cxnId="{29E8B2B8-B79B-4CCA-870C-ECA64167E254}">
      <dgm:prSet/>
      <dgm:spPr/>
    </dgm:pt>
    <dgm:pt modelId="{78476BD7-850B-4782-86B6-B81222A8F922}" type="sibTrans" cxnId="{29E8B2B8-B79B-4CCA-870C-ECA64167E254}">
      <dgm:prSet/>
      <dgm:spPr/>
    </dgm:pt>
    <dgm:pt modelId="{CC2034CA-8C9E-4586-8CE3-19C1961B7000}" type="pres">
      <dgm:prSet presAssocID="{F43A1C16-02E4-452C-9708-85FEB37B5EE2}" presName="linear" presStyleCnt="0">
        <dgm:presLayoutVars>
          <dgm:animLvl val="lvl"/>
          <dgm:resizeHandles val="exact"/>
        </dgm:presLayoutVars>
      </dgm:prSet>
      <dgm:spPr/>
    </dgm:pt>
    <dgm:pt modelId="{71E84DCD-42A9-4C4E-85EF-B5949CBA4A46}" type="pres">
      <dgm:prSet presAssocID="{55599732-B16F-4995-8E0D-D75339FF35F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CFF9EBE-C53D-41FC-B52C-0B01A6DEDDDC}" type="pres">
      <dgm:prSet presAssocID="{2D767B35-AAB1-4592-954F-E46A92A02E8D}" presName="spacer" presStyleCnt="0"/>
      <dgm:spPr/>
    </dgm:pt>
    <dgm:pt modelId="{CF42F5E6-F7A4-4FCA-8B00-415F356742B6}" type="pres">
      <dgm:prSet presAssocID="{B324AFDF-9A1C-4FC9-9B56-05017EE56D8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740F6A6-9734-484A-9A0E-CBBCD0267658}" type="pres">
      <dgm:prSet presAssocID="{F40F5D52-8B7C-40D8-BA33-010E5F8A1CF7}" presName="spacer" presStyleCnt="0"/>
      <dgm:spPr/>
    </dgm:pt>
    <dgm:pt modelId="{09F27667-D8D4-45D4-944D-684F70F31933}" type="pres">
      <dgm:prSet presAssocID="{D4343C73-7940-4FED-B240-585F86D88BB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083E220-4885-4F5B-976A-102F9A393EEE}" type="pres">
      <dgm:prSet presAssocID="{0F25DD92-BAE2-489F-9FB6-BAADDC7C6C7B}" presName="spacer" presStyleCnt="0"/>
      <dgm:spPr/>
    </dgm:pt>
    <dgm:pt modelId="{A2E339A0-19AC-4637-AA42-25BB16FF7D3F}" type="pres">
      <dgm:prSet presAssocID="{1EB9C066-2092-4CCB-80FE-FBBEE8EAA9E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D7ED79E-A030-4904-8219-42F123137105}" type="pres">
      <dgm:prSet presAssocID="{C3C41560-A66C-450C-9761-265B6AC99CDD}" presName="spacer" presStyleCnt="0"/>
      <dgm:spPr/>
    </dgm:pt>
    <dgm:pt modelId="{32F109CD-3545-4E44-B92D-97BD88BB69A6}" type="pres">
      <dgm:prSet presAssocID="{DC5473B3-23FD-4714-A6AC-686856B2F18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90B3CA0-71CE-4674-BE08-FCE78A2BC567}" type="pres">
      <dgm:prSet presAssocID="{2C4CBEA8-C142-40CF-9A27-51C564CD1BD1}" presName="spacer" presStyleCnt="0"/>
      <dgm:spPr/>
    </dgm:pt>
    <dgm:pt modelId="{8DE62F10-B07C-4B08-B690-ED091C33D09A}" type="pres">
      <dgm:prSet presAssocID="{81541050-26B3-43E1-B510-7BF850BB8D0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5CD5B0D-AD96-445D-8CAC-16DCDD95F245}" type="pres">
      <dgm:prSet presAssocID="{490234CF-7A37-4423-8383-3F565B1BD68B}" presName="spacer" presStyleCnt="0"/>
      <dgm:spPr/>
    </dgm:pt>
    <dgm:pt modelId="{B4F8FA28-A538-4C54-BA14-B28903F3292D}" type="pres">
      <dgm:prSet presAssocID="{09361CB6-4093-4ED9-A434-0855541589F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8153908-33D2-4B2C-9BE6-7414204F6F38}" srcId="{F43A1C16-02E4-452C-9708-85FEB37B5EE2}" destId="{1EB9C066-2092-4CCB-80FE-FBBEE8EAA9E3}" srcOrd="3" destOrd="0" parTransId="{3392D15B-DCBD-49B8-BB43-C2104835A1DB}" sibTransId="{C3C41560-A66C-450C-9761-265B6AC99CDD}"/>
    <dgm:cxn modelId="{8683661C-8C32-434A-9DC6-98D8A8457302}" type="presOf" srcId="{55599732-B16F-4995-8E0D-D75339FF35F2}" destId="{71E84DCD-42A9-4C4E-85EF-B5949CBA4A46}" srcOrd="0" destOrd="0" presId="urn:microsoft.com/office/officeart/2005/8/layout/vList2"/>
    <dgm:cxn modelId="{2153D723-1FA1-4865-A1BA-55F9DD34C8F7}" srcId="{F43A1C16-02E4-452C-9708-85FEB37B5EE2}" destId="{55599732-B16F-4995-8E0D-D75339FF35F2}" srcOrd="0" destOrd="0" parTransId="{0E07B129-E095-4CBA-A9CA-3D654A04B9B5}" sibTransId="{2D767B35-AAB1-4592-954F-E46A92A02E8D}"/>
    <dgm:cxn modelId="{9F722A33-4743-409D-844B-03403CD7487A}" srcId="{F43A1C16-02E4-452C-9708-85FEB37B5EE2}" destId="{81541050-26B3-43E1-B510-7BF850BB8D0C}" srcOrd="5" destOrd="0" parTransId="{8E9E53E6-F87A-49E5-B3C8-CE348C1F1FEF}" sibTransId="{490234CF-7A37-4423-8383-3F565B1BD68B}"/>
    <dgm:cxn modelId="{46AD783A-785E-4686-8318-7F8543368846}" type="presOf" srcId="{DC5473B3-23FD-4714-A6AC-686856B2F187}" destId="{32F109CD-3545-4E44-B92D-97BD88BB69A6}" srcOrd="0" destOrd="0" presId="urn:microsoft.com/office/officeart/2005/8/layout/vList2"/>
    <dgm:cxn modelId="{C32C376F-40B9-4366-BB0A-684126B35D88}" type="presOf" srcId="{1EB9C066-2092-4CCB-80FE-FBBEE8EAA9E3}" destId="{A2E339A0-19AC-4637-AA42-25BB16FF7D3F}" srcOrd="0" destOrd="0" presId="urn:microsoft.com/office/officeart/2005/8/layout/vList2"/>
    <dgm:cxn modelId="{08776A50-24FC-46A9-B98B-701EB6286D95}" srcId="{F43A1C16-02E4-452C-9708-85FEB37B5EE2}" destId="{B324AFDF-9A1C-4FC9-9B56-05017EE56D8C}" srcOrd="1" destOrd="0" parTransId="{FE71F543-E84B-44DE-A658-9A31A388E80C}" sibTransId="{F40F5D52-8B7C-40D8-BA33-010E5F8A1CF7}"/>
    <dgm:cxn modelId="{C289F574-9BC3-4E1E-8EFA-335F9D61FCF5}" srcId="{F43A1C16-02E4-452C-9708-85FEB37B5EE2}" destId="{D4343C73-7940-4FED-B240-585F86D88BB2}" srcOrd="2" destOrd="0" parTransId="{08D3D5D3-753F-4653-91BE-0FF1134A0613}" sibTransId="{0F25DD92-BAE2-489F-9FB6-BAADDC7C6C7B}"/>
    <dgm:cxn modelId="{2FED0C8A-9D56-42C8-9766-C4857B171AC6}" type="presOf" srcId="{09361CB6-4093-4ED9-A434-0855541589F5}" destId="{B4F8FA28-A538-4C54-BA14-B28903F3292D}" srcOrd="0" destOrd="0" presId="urn:microsoft.com/office/officeart/2005/8/layout/vList2"/>
    <dgm:cxn modelId="{A17B7A94-6DBC-4911-8CC4-803FC5DF6D9D}" srcId="{F43A1C16-02E4-452C-9708-85FEB37B5EE2}" destId="{DC5473B3-23FD-4714-A6AC-686856B2F187}" srcOrd="4" destOrd="0" parTransId="{18C33CD4-9B9E-486D-B290-67A69A6DD4A2}" sibTransId="{2C4CBEA8-C142-40CF-9A27-51C564CD1BD1}"/>
    <dgm:cxn modelId="{D6E54AA3-5144-4348-B819-03526B0343D8}" type="presOf" srcId="{81541050-26B3-43E1-B510-7BF850BB8D0C}" destId="{8DE62F10-B07C-4B08-B690-ED091C33D09A}" srcOrd="0" destOrd="0" presId="urn:microsoft.com/office/officeart/2005/8/layout/vList2"/>
    <dgm:cxn modelId="{95DD81A9-46D4-47C8-8459-59E5771A3E85}" type="presOf" srcId="{D4343C73-7940-4FED-B240-585F86D88BB2}" destId="{09F27667-D8D4-45D4-944D-684F70F31933}" srcOrd="0" destOrd="0" presId="urn:microsoft.com/office/officeart/2005/8/layout/vList2"/>
    <dgm:cxn modelId="{29E8B2B8-B79B-4CCA-870C-ECA64167E254}" srcId="{F43A1C16-02E4-452C-9708-85FEB37B5EE2}" destId="{09361CB6-4093-4ED9-A434-0855541589F5}" srcOrd="6" destOrd="0" parTransId="{5CE8D619-13A1-4005-9AAE-027958FCBAA9}" sibTransId="{78476BD7-850B-4782-86B6-B81222A8F922}"/>
    <dgm:cxn modelId="{53D415D3-73E5-4AD0-9172-80CCC4F912A3}" type="presOf" srcId="{F43A1C16-02E4-452C-9708-85FEB37B5EE2}" destId="{CC2034CA-8C9E-4586-8CE3-19C1961B7000}" srcOrd="0" destOrd="0" presId="urn:microsoft.com/office/officeart/2005/8/layout/vList2"/>
    <dgm:cxn modelId="{364583FF-18A8-41F8-8BA4-EB00DB307963}" type="presOf" srcId="{B324AFDF-9A1C-4FC9-9B56-05017EE56D8C}" destId="{CF42F5E6-F7A4-4FCA-8B00-415F356742B6}" srcOrd="0" destOrd="0" presId="urn:microsoft.com/office/officeart/2005/8/layout/vList2"/>
    <dgm:cxn modelId="{E7A79142-836C-4DD3-8E0D-CA48DC213603}" type="presParOf" srcId="{CC2034CA-8C9E-4586-8CE3-19C1961B7000}" destId="{71E84DCD-42A9-4C4E-85EF-B5949CBA4A46}" srcOrd="0" destOrd="0" presId="urn:microsoft.com/office/officeart/2005/8/layout/vList2"/>
    <dgm:cxn modelId="{F4D411BE-5859-4105-B1B4-E312B0FB60E4}" type="presParOf" srcId="{CC2034CA-8C9E-4586-8CE3-19C1961B7000}" destId="{FCFF9EBE-C53D-41FC-B52C-0B01A6DEDDDC}" srcOrd="1" destOrd="0" presId="urn:microsoft.com/office/officeart/2005/8/layout/vList2"/>
    <dgm:cxn modelId="{B4E7C6CD-ABEA-434C-AE35-CBDA8D4EC66C}" type="presParOf" srcId="{CC2034CA-8C9E-4586-8CE3-19C1961B7000}" destId="{CF42F5E6-F7A4-4FCA-8B00-415F356742B6}" srcOrd="2" destOrd="0" presId="urn:microsoft.com/office/officeart/2005/8/layout/vList2"/>
    <dgm:cxn modelId="{90E2FF4B-462D-4E39-9C60-3C8022D30484}" type="presParOf" srcId="{CC2034CA-8C9E-4586-8CE3-19C1961B7000}" destId="{4740F6A6-9734-484A-9A0E-CBBCD0267658}" srcOrd="3" destOrd="0" presId="urn:microsoft.com/office/officeart/2005/8/layout/vList2"/>
    <dgm:cxn modelId="{18F119BD-38A3-4AD0-9CBE-8BF822E5A721}" type="presParOf" srcId="{CC2034CA-8C9E-4586-8CE3-19C1961B7000}" destId="{09F27667-D8D4-45D4-944D-684F70F31933}" srcOrd="4" destOrd="0" presId="urn:microsoft.com/office/officeart/2005/8/layout/vList2"/>
    <dgm:cxn modelId="{2B11C63F-263E-4512-9BCC-058CC13BC109}" type="presParOf" srcId="{CC2034CA-8C9E-4586-8CE3-19C1961B7000}" destId="{C083E220-4885-4F5B-976A-102F9A393EEE}" srcOrd="5" destOrd="0" presId="urn:microsoft.com/office/officeart/2005/8/layout/vList2"/>
    <dgm:cxn modelId="{583DA8E4-A52E-419D-A3F0-78837BCAB7A2}" type="presParOf" srcId="{CC2034CA-8C9E-4586-8CE3-19C1961B7000}" destId="{A2E339A0-19AC-4637-AA42-25BB16FF7D3F}" srcOrd="6" destOrd="0" presId="urn:microsoft.com/office/officeart/2005/8/layout/vList2"/>
    <dgm:cxn modelId="{B9A5BE2D-8716-4465-99C8-F7D93CF0D23E}" type="presParOf" srcId="{CC2034CA-8C9E-4586-8CE3-19C1961B7000}" destId="{AD7ED79E-A030-4904-8219-42F123137105}" srcOrd="7" destOrd="0" presId="urn:microsoft.com/office/officeart/2005/8/layout/vList2"/>
    <dgm:cxn modelId="{D955ADE5-C8A9-4849-84B6-0A8B363DAFF2}" type="presParOf" srcId="{CC2034CA-8C9E-4586-8CE3-19C1961B7000}" destId="{32F109CD-3545-4E44-B92D-97BD88BB69A6}" srcOrd="8" destOrd="0" presId="urn:microsoft.com/office/officeart/2005/8/layout/vList2"/>
    <dgm:cxn modelId="{F263C035-3839-4A64-AAC0-E98EB02A96A6}" type="presParOf" srcId="{CC2034CA-8C9E-4586-8CE3-19C1961B7000}" destId="{190B3CA0-71CE-4674-BE08-FCE78A2BC567}" srcOrd="9" destOrd="0" presId="urn:microsoft.com/office/officeart/2005/8/layout/vList2"/>
    <dgm:cxn modelId="{8F36BD6C-F048-4BC3-8CE4-216C88551A61}" type="presParOf" srcId="{CC2034CA-8C9E-4586-8CE3-19C1961B7000}" destId="{8DE62F10-B07C-4B08-B690-ED091C33D09A}" srcOrd="10" destOrd="0" presId="urn:microsoft.com/office/officeart/2005/8/layout/vList2"/>
    <dgm:cxn modelId="{B61D2B00-EE5C-4E7B-A549-30DC1EFCEACB}" type="presParOf" srcId="{CC2034CA-8C9E-4586-8CE3-19C1961B7000}" destId="{35CD5B0D-AD96-445D-8CAC-16DCDD95F245}" srcOrd="11" destOrd="0" presId="urn:microsoft.com/office/officeart/2005/8/layout/vList2"/>
    <dgm:cxn modelId="{B71371EB-F832-42AD-95A0-BE72D061CF5B}" type="presParOf" srcId="{CC2034CA-8C9E-4586-8CE3-19C1961B7000}" destId="{B4F8FA28-A538-4C54-BA14-B28903F3292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CDE901-9405-41EE-8C8D-B8301A1A439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1FB8AF9-6CEE-4521-A316-D70E071AFD27}">
      <dgm:prSet/>
      <dgm:spPr/>
      <dgm:t>
        <a:bodyPr/>
        <a:lstStyle/>
        <a:p>
          <a:r>
            <a:rPr lang="en-US"/>
            <a:t>Take 10 minutes &amp; create your own holiday. Answer the following questions.</a:t>
          </a:r>
        </a:p>
      </dgm:t>
    </dgm:pt>
    <dgm:pt modelId="{9D8B6927-BB78-4658-BB09-7B472C8D074D}" type="parTrans" cxnId="{68FCE1FA-1701-4C4A-A84D-94449ADC1DE1}">
      <dgm:prSet/>
      <dgm:spPr/>
      <dgm:t>
        <a:bodyPr/>
        <a:lstStyle/>
        <a:p>
          <a:endParaRPr lang="en-US"/>
        </a:p>
      </dgm:t>
    </dgm:pt>
    <dgm:pt modelId="{1D113E40-CC64-4D6E-9369-180D901FA9A1}" type="sibTrans" cxnId="{68FCE1FA-1701-4C4A-A84D-94449ADC1DE1}">
      <dgm:prSet/>
      <dgm:spPr/>
      <dgm:t>
        <a:bodyPr/>
        <a:lstStyle/>
        <a:p>
          <a:endParaRPr lang="en-US"/>
        </a:p>
      </dgm:t>
    </dgm:pt>
    <dgm:pt modelId="{288D0F42-2190-4F8A-872E-783ECAD3CC2F}">
      <dgm:prSet/>
      <dgm:spPr/>
      <dgm:t>
        <a:bodyPr/>
        <a:lstStyle/>
        <a:p>
          <a:r>
            <a:rPr lang="en-US"/>
            <a:t>What would be the symbols?</a:t>
          </a:r>
        </a:p>
      </dgm:t>
    </dgm:pt>
    <dgm:pt modelId="{1E7F03C9-6474-4A5B-A421-B468335018E2}" type="parTrans" cxnId="{1274D956-1B68-46B7-B0BC-AEF433D10A97}">
      <dgm:prSet/>
      <dgm:spPr/>
      <dgm:t>
        <a:bodyPr/>
        <a:lstStyle/>
        <a:p>
          <a:endParaRPr lang="en-US"/>
        </a:p>
      </dgm:t>
    </dgm:pt>
    <dgm:pt modelId="{2EF31577-1D56-4371-BE17-47C2BBA8B84E}" type="sibTrans" cxnId="{1274D956-1B68-46B7-B0BC-AEF433D10A97}">
      <dgm:prSet/>
      <dgm:spPr/>
      <dgm:t>
        <a:bodyPr/>
        <a:lstStyle/>
        <a:p>
          <a:endParaRPr lang="en-US"/>
        </a:p>
      </dgm:t>
    </dgm:pt>
    <dgm:pt modelId="{02A9C876-E1E6-45A4-85DB-1F10526BEDB3}">
      <dgm:prSet/>
      <dgm:spPr/>
      <dgm:t>
        <a:bodyPr/>
        <a:lstStyle/>
        <a:p>
          <a:r>
            <a:rPr lang="en-US"/>
            <a:t>Why should it be celebrated?</a:t>
          </a:r>
        </a:p>
      </dgm:t>
    </dgm:pt>
    <dgm:pt modelId="{AB498899-CFA4-4B42-B388-03D6294D8F20}" type="parTrans" cxnId="{F8B28DBE-AFB9-457F-B680-69B1DBA5BFD2}">
      <dgm:prSet/>
      <dgm:spPr/>
      <dgm:t>
        <a:bodyPr/>
        <a:lstStyle/>
        <a:p>
          <a:endParaRPr lang="en-US"/>
        </a:p>
      </dgm:t>
    </dgm:pt>
    <dgm:pt modelId="{2CFF755A-4B14-4DFA-A5A5-452D2C4B9BFC}" type="sibTrans" cxnId="{F8B28DBE-AFB9-457F-B680-69B1DBA5BFD2}">
      <dgm:prSet/>
      <dgm:spPr/>
      <dgm:t>
        <a:bodyPr/>
        <a:lstStyle/>
        <a:p>
          <a:endParaRPr lang="en-US"/>
        </a:p>
      </dgm:t>
    </dgm:pt>
    <dgm:pt modelId="{11C8691F-E7F4-48A7-87CA-EE73E60A199E}">
      <dgm:prSet/>
      <dgm:spPr/>
      <dgm:t>
        <a:bodyPr/>
        <a:lstStyle/>
        <a:p>
          <a:r>
            <a:rPr lang="en-US"/>
            <a:t>When would it be celebrated?</a:t>
          </a:r>
        </a:p>
      </dgm:t>
    </dgm:pt>
    <dgm:pt modelId="{F6D5C689-9CA3-4D91-BA4E-B228B2A84425}" type="parTrans" cxnId="{F05186DA-F41A-4D5F-A5D9-C9130066A82B}">
      <dgm:prSet/>
      <dgm:spPr/>
      <dgm:t>
        <a:bodyPr/>
        <a:lstStyle/>
        <a:p>
          <a:endParaRPr lang="en-US"/>
        </a:p>
      </dgm:t>
    </dgm:pt>
    <dgm:pt modelId="{2886CD70-F902-468A-A2FF-D9EB3BB67C77}" type="sibTrans" cxnId="{F05186DA-F41A-4D5F-A5D9-C9130066A82B}">
      <dgm:prSet/>
      <dgm:spPr/>
      <dgm:t>
        <a:bodyPr/>
        <a:lstStyle/>
        <a:p>
          <a:endParaRPr lang="en-US"/>
        </a:p>
      </dgm:t>
    </dgm:pt>
    <dgm:pt modelId="{9A7918E0-0310-4E2E-BD57-95675BE19415}" type="pres">
      <dgm:prSet presAssocID="{B4CDE901-9405-41EE-8C8D-B8301A1A4392}" presName="vert0" presStyleCnt="0">
        <dgm:presLayoutVars>
          <dgm:dir/>
          <dgm:animOne val="branch"/>
          <dgm:animLvl val="lvl"/>
        </dgm:presLayoutVars>
      </dgm:prSet>
      <dgm:spPr/>
    </dgm:pt>
    <dgm:pt modelId="{CF8A88C5-2BE5-4207-AE76-6B3F34043070}" type="pres">
      <dgm:prSet presAssocID="{81FB8AF9-6CEE-4521-A316-D70E071AFD27}" presName="thickLine" presStyleLbl="alignNode1" presStyleIdx="0" presStyleCnt="4"/>
      <dgm:spPr/>
    </dgm:pt>
    <dgm:pt modelId="{9E5DC5BB-7ABF-4240-8CC6-5F68E54F1DED}" type="pres">
      <dgm:prSet presAssocID="{81FB8AF9-6CEE-4521-A316-D70E071AFD27}" presName="horz1" presStyleCnt="0"/>
      <dgm:spPr/>
    </dgm:pt>
    <dgm:pt modelId="{541B1A22-45C1-40D1-BB49-6C586E1AEB51}" type="pres">
      <dgm:prSet presAssocID="{81FB8AF9-6CEE-4521-A316-D70E071AFD27}" presName="tx1" presStyleLbl="revTx" presStyleIdx="0" presStyleCnt="4"/>
      <dgm:spPr/>
    </dgm:pt>
    <dgm:pt modelId="{CDEB299E-60CF-49F1-A3B9-512677B958F4}" type="pres">
      <dgm:prSet presAssocID="{81FB8AF9-6CEE-4521-A316-D70E071AFD27}" presName="vert1" presStyleCnt="0"/>
      <dgm:spPr/>
    </dgm:pt>
    <dgm:pt modelId="{1E7E2829-714C-4C53-A7AB-64C8C88421F1}" type="pres">
      <dgm:prSet presAssocID="{288D0F42-2190-4F8A-872E-783ECAD3CC2F}" presName="thickLine" presStyleLbl="alignNode1" presStyleIdx="1" presStyleCnt="4"/>
      <dgm:spPr/>
    </dgm:pt>
    <dgm:pt modelId="{B95BE302-7F5C-4D69-A435-5924169CDD25}" type="pres">
      <dgm:prSet presAssocID="{288D0F42-2190-4F8A-872E-783ECAD3CC2F}" presName="horz1" presStyleCnt="0"/>
      <dgm:spPr/>
    </dgm:pt>
    <dgm:pt modelId="{FAD26848-02FE-4FEC-8582-6BC396F1121A}" type="pres">
      <dgm:prSet presAssocID="{288D0F42-2190-4F8A-872E-783ECAD3CC2F}" presName="tx1" presStyleLbl="revTx" presStyleIdx="1" presStyleCnt="4"/>
      <dgm:spPr/>
    </dgm:pt>
    <dgm:pt modelId="{CE1A58D6-B585-4390-B8B8-100FCE556F05}" type="pres">
      <dgm:prSet presAssocID="{288D0F42-2190-4F8A-872E-783ECAD3CC2F}" presName="vert1" presStyleCnt="0"/>
      <dgm:spPr/>
    </dgm:pt>
    <dgm:pt modelId="{3BC535ED-137A-4625-97D3-1E0A9D1D27DA}" type="pres">
      <dgm:prSet presAssocID="{02A9C876-E1E6-45A4-85DB-1F10526BEDB3}" presName="thickLine" presStyleLbl="alignNode1" presStyleIdx="2" presStyleCnt="4"/>
      <dgm:spPr/>
    </dgm:pt>
    <dgm:pt modelId="{9DC53375-BD01-494D-AD52-D3575563B071}" type="pres">
      <dgm:prSet presAssocID="{02A9C876-E1E6-45A4-85DB-1F10526BEDB3}" presName="horz1" presStyleCnt="0"/>
      <dgm:spPr/>
    </dgm:pt>
    <dgm:pt modelId="{FC6A8AB3-F1C0-425F-9B6A-A3E741E011F8}" type="pres">
      <dgm:prSet presAssocID="{02A9C876-E1E6-45A4-85DB-1F10526BEDB3}" presName="tx1" presStyleLbl="revTx" presStyleIdx="2" presStyleCnt="4"/>
      <dgm:spPr/>
    </dgm:pt>
    <dgm:pt modelId="{C82F54F0-C3A7-4A89-ADF6-56207CD36A37}" type="pres">
      <dgm:prSet presAssocID="{02A9C876-E1E6-45A4-85DB-1F10526BEDB3}" presName="vert1" presStyleCnt="0"/>
      <dgm:spPr/>
    </dgm:pt>
    <dgm:pt modelId="{D7DF07DF-3BDB-44DC-8162-F502A784121F}" type="pres">
      <dgm:prSet presAssocID="{11C8691F-E7F4-48A7-87CA-EE73E60A199E}" presName="thickLine" presStyleLbl="alignNode1" presStyleIdx="3" presStyleCnt="4"/>
      <dgm:spPr/>
    </dgm:pt>
    <dgm:pt modelId="{E45CB58A-08BC-4499-99EF-443970CDDB04}" type="pres">
      <dgm:prSet presAssocID="{11C8691F-E7F4-48A7-87CA-EE73E60A199E}" presName="horz1" presStyleCnt="0"/>
      <dgm:spPr/>
    </dgm:pt>
    <dgm:pt modelId="{2E69E97E-157B-47C7-8258-175F856051FA}" type="pres">
      <dgm:prSet presAssocID="{11C8691F-E7F4-48A7-87CA-EE73E60A199E}" presName="tx1" presStyleLbl="revTx" presStyleIdx="3" presStyleCnt="4"/>
      <dgm:spPr/>
    </dgm:pt>
    <dgm:pt modelId="{0660009A-9330-4FBC-9318-4DA58C4512AD}" type="pres">
      <dgm:prSet presAssocID="{11C8691F-E7F4-48A7-87CA-EE73E60A199E}" presName="vert1" presStyleCnt="0"/>
      <dgm:spPr/>
    </dgm:pt>
  </dgm:ptLst>
  <dgm:cxnLst>
    <dgm:cxn modelId="{4442A315-CC4D-405C-8D55-A9C0B687984C}" type="presOf" srcId="{02A9C876-E1E6-45A4-85DB-1F10526BEDB3}" destId="{FC6A8AB3-F1C0-425F-9B6A-A3E741E011F8}" srcOrd="0" destOrd="0" presId="urn:microsoft.com/office/officeart/2008/layout/LinedList"/>
    <dgm:cxn modelId="{00ACAE60-AC44-43B1-A37F-B1D7CC466FB7}" type="presOf" srcId="{11C8691F-E7F4-48A7-87CA-EE73E60A199E}" destId="{2E69E97E-157B-47C7-8258-175F856051FA}" srcOrd="0" destOrd="0" presId="urn:microsoft.com/office/officeart/2008/layout/LinedList"/>
    <dgm:cxn modelId="{1274D956-1B68-46B7-B0BC-AEF433D10A97}" srcId="{B4CDE901-9405-41EE-8C8D-B8301A1A4392}" destId="{288D0F42-2190-4F8A-872E-783ECAD3CC2F}" srcOrd="1" destOrd="0" parTransId="{1E7F03C9-6474-4A5B-A421-B468335018E2}" sibTransId="{2EF31577-1D56-4371-BE17-47C2BBA8B84E}"/>
    <dgm:cxn modelId="{FFF30FAB-836E-43D6-96F1-2D3459983503}" type="presOf" srcId="{B4CDE901-9405-41EE-8C8D-B8301A1A4392}" destId="{9A7918E0-0310-4E2E-BD57-95675BE19415}" srcOrd="0" destOrd="0" presId="urn:microsoft.com/office/officeart/2008/layout/LinedList"/>
    <dgm:cxn modelId="{F8B28DBE-AFB9-457F-B680-69B1DBA5BFD2}" srcId="{B4CDE901-9405-41EE-8C8D-B8301A1A4392}" destId="{02A9C876-E1E6-45A4-85DB-1F10526BEDB3}" srcOrd="2" destOrd="0" parTransId="{AB498899-CFA4-4B42-B388-03D6294D8F20}" sibTransId="{2CFF755A-4B14-4DFA-A5A5-452D2C4B9BFC}"/>
    <dgm:cxn modelId="{0D50A8CE-1FB1-4F38-B923-F8D8EB7E978F}" type="presOf" srcId="{288D0F42-2190-4F8A-872E-783ECAD3CC2F}" destId="{FAD26848-02FE-4FEC-8582-6BC396F1121A}" srcOrd="0" destOrd="0" presId="urn:microsoft.com/office/officeart/2008/layout/LinedList"/>
    <dgm:cxn modelId="{F05186DA-F41A-4D5F-A5D9-C9130066A82B}" srcId="{B4CDE901-9405-41EE-8C8D-B8301A1A4392}" destId="{11C8691F-E7F4-48A7-87CA-EE73E60A199E}" srcOrd="3" destOrd="0" parTransId="{F6D5C689-9CA3-4D91-BA4E-B228B2A84425}" sibTransId="{2886CD70-F902-468A-A2FF-D9EB3BB67C77}"/>
    <dgm:cxn modelId="{13430CF1-CCBA-4C31-9C3B-366E0B4051FD}" type="presOf" srcId="{81FB8AF9-6CEE-4521-A316-D70E071AFD27}" destId="{541B1A22-45C1-40D1-BB49-6C586E1AEB51}" srcOrd="0" destOrd="0" presId="urn:microsoft.com/office/officeart/2008/layout/LinedList"/>
    <dgm:cxn modelId="{68FCE1FA-1701-4C4A-A84D-94449ADC1DE1}" srcId="{B4CDE901-9405-41EE-8C8D-B8301A1A4392}" destId="{81FB8AF9-6CEE-4521-A316-D70E071AFD27}" srcOrd="0" destOrd="0" parTransId="{9D8B6927-BB78-4658-BB09-7B472C8D074D}" sibTransId="{1D113E40-CC64-4D6E-9369-180D901FA9A1}"/>
    <dgm:cxn modelId="{FF609A0D-77BF-401D-B799-86326CF66CBE}" type="presParOf" srcId="{9A7918E0-0310-4E2E-BD57-95675BE19415}" destId="{CF8A88C5-2BE5-4207-AE76-6B3F34043070}" srcOrd="0" destOrd="0" presId="urn:microsoft.com/office/officeart/2008/layout/LinedList"/>
    <dgm:cxn modelId="{D2F30B64-48EA-4A53-B9DD-3621BF717644}" type="presParOf" srcId="{9A7918E0-0310-4E2E-BD57-95675BE19415}" destId="{9E5DC5BB-7ABF-4240-8CC6-5F68E54F1DED}" srcOrd="1" destOrd="0" presId="urn:microsoft.com/office/officeart/2008/layout/LinedList"/>
    <dgm:cxn modelId="{0F5F45AC-7102-45CA-A66F-0A1DFB858892}" type="presParOf" srcId="{9E5DC5BB-7ABF-4240-8CC6-5F68E54F1DED}" destId="{541B1A22-45C1-40D1-BB49-6C586E1AEB51}" srcOrd="0" destOrd="0" presId="urn:microsoft.com/office/officeart/2008/layout/LinedList"/>
    <dgm:cxn modelId="{FDA415FA-EF6F-407F-8719-E58CF13FE28E}" type="presParOf" srcId="{9E5DC5BB-7ABF-4240-8CC6-5F68E54F1DED}" destId="{CDEB299E-60CF-49F1-A3B9-512677B958F4}" srcOrd="1" destOrd="0" presId="urn:microsoft.com/office/officeart/2008/layout/LinedList"/>
    <dgm:cxn modelId="{C2AB6612-8F66-49F5-845A-D8C2A5FA0D59}" type="presParOf" srcId="{9A7918E0-0310-4E2E-BD57-95675BE19415}" destId="{1E7E2829-714C-4C53-A7AB-64C8C88421F1}" srcOrd="2" destOrd="0" presId="urn:microsoft.com/office/officeart/2008/layout/LinedList"/>
    <dgm:cxn modelId="{99F42A68-05BB-4CFE-86DA-BC04231FAF22}" type="presParOf" srcId="{9A7918E0-0310-4E2E-BD57-95675BE19415}" destId="{B95BE302-7F5C-4D69-A435-5924169CDD25}" srcOrd="3" destOrd="0" presId="urn:microsoft.com/office/officeart/2008/layout/LinedList"/>
    <dgm:cxn modelId="{079EB5BA-28B0-4AA0-A614-C58971D993AC}" type="presParOf" srcId="{B95BE302-7F5C-4D69-A435-5924169CDD25}" destId="{FAD26848-02FE-4FEC-8582-6BC396F1121A}" srcOrd="0" destOrd="0" presId="urn:microsoft.com/office/officeart/2008/layout/LinedList"/>
    <dgm:cxn modelId="{97D9B68A-271D-4AA7-A6B8-CD106B74158B}" type="presParOf" srcId="{B95BE302-7F5C-4D69-A435-5924169CDD25}" destId="{CE1A58D6-B585-4390-B8B8-100FCE556F05}" srcOrd="1" destOrd="0" presId="urn:microsoft.com/office/officeart/2008/layout/LinedList"/>
    <dgm:cxn modelId="{308DD447-1931-45CD-9D0F-488FD97535A5}" type="presParOf" srcId="{9A7918E0-0310-4E2E-BD57-95675BE19415}" destId="{3BC535ED-137A-4625-97D3-1E0A9D1D27DA}" srcOrd="4" destOrd="0" presId="urn:microsoft.com/office/officeart/2008/layout/LinedList"/>
    <dgm:cxn modelId="{0556E5FD-F486-4655-BC1E-680A2722B89A}" type="presParOf" srcId="{9A7918E0-0310-4E2E-BD57-95675BE19415}" destId="{9DC53375-BD01-494D-AD52-D3575563B071}" srcOrd="5" destOrd="0" presId="urn:microsoft.com/office/officeart/2008/layout/LinedList"/>
    <dgm:cxn modelId="{CBED7E24-FC4B-4BB6-BBF7-5945A7A55EED}" type="presParOf" srcId="{9DC53375-BD01-494D-AD52-D3575563B071}" destId="{FC6A8AB3-F1C0-425F-9B6A-A3E741E011F8}" srcOrd="0" destOrd="0" presId="urn:microsoft.com/office/officeart/2008/layout/LinedList"/>
    <dgm:cxn modelId="{74F40A3B-4877-4921-BE26-E2C3A6B61451}" type="presParOf" srcId="{9DC53375-BD01-494D-AD52-D3575563B071}" destId="{C82F54F0-C3A7-4A89-ADF6-56207CD36A37}" srcOrd="1" destOrd="0" presId="urn:microsoft.com/office/officeart/2008/layout/LinedList"/>
    <dgm:cxn modelId="{95058353-5D06-43AE-AB6D-3D06B103EC11}" type="presParOf" srcId="{9A7918E0-0310-4E2E-BD57-95675BE19415}" destId="{D7DF07DF-3BDB-44DC-8162-F502A784121F}" srcOrd="6" destOrd="0" presId="urn:microsoft.com/office/officeart/2008/layout/LinedList"/>
    <dgm:cxn modelId="{3D9D0FA0-41EC-4626-B427-F426524AA6BA}" type="presParOf" srcId="{9A7918E0-0310-4E2E-BD57-95675BE19415}" destId="{E45CB58A-08BC-4499-99EF-443970CDDB04}" srcOrd="7" destOrd="0" presId="urn:microsoft.com/office/officeart/2008/layout/LinedList"/>
    <dgm:cxn modelId="{4E9180EE-961A-4FC7-BA20-7BB38AA61C53}" type="presParOf" srcId="{E45CB58A-08BC-4499-99EF-443970CDDB04}" destId="{2E69E97E-157B-47C7-8258-175F856051FA}" srcOrd="0" destOrd="0" presId="urn:microsoft.com/office/officeart/2008/layout/LinedList"/>
    <dgm:cxn modelId="{4ED6DB9C-953F-4B1E-8813-71AC86E4492D}" type="presParOf" srcId="{E45CB58A-08BC-4499-99EF-443970CDDB04}" destId="{0660009A-9330-4FBC-9318-4DA58C4512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70313-BC62-41BD-86DE-D09CBD27C87B}">
      <dsp:nvSpPr>
        <dsp:cNvPr id="0" name=""/>
        <dsp:cNvSpPr/>
      </dsp:nvSpPr>
      <dsp:spPr>
        <a:xfrm>
          <a:off x="0" y="958220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11472-F6BA-4A4B-939E-843047121309}">
      <dsp:nvSpPr>
        <dsp:cNvPr id="0" name=""/>
        <dsp:cNvSpPr/>
      </dsp:nvSpPr>
      <dsp:spPr>
        <a:xfrm>
          <a:off x="535129" y="1356250"/>
          <a:ext cx="972962" cy="972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468E2-0D9D-4542-8083-0182C9911FC4}">
      <dsp:nvSpPr>
        <dsp:cNvPr id="0" name=""/>
        <dsp:cNvSpPr/>
      </dsp:nvSpPr>
      <dsp:spPr>
        <a:xfrm>
          <a:off x="2043221" y="958220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 able to see 10  minutes into your own future</a:t>
          </a:r>
        </a:p>
      </dsp:txBody>
      <dsp:txXfrm>
        <a:off x="2043221" y="958220"/>
        <a:ext cx="4545469" cy="1769022"/>
      </dsp:txXfrm>
    </dsp:sp>
    <dsp:sp modelId="{A33EF562-25B3-424E-9FF3-AAE724470D45}">
      <dsp:nvSpPr>
        <dsp:cNvPr id="0" name=""/>
        <dsp:cNvSpPr/>
      </dsp:nvSpPr>
      <dsp:spPr>
        <a:xfrm>
          <a:off x="0" y="3169499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F6CCC-A2EA-4F55-9A6C-6F6B80EB65BE}">
      <dsp:nvSpPr>
        <dsp:cNvPr id="0" name=""/>
        <dsp:cNvSpPr/>
      </dsp:nvSpPr>
      <dsp:spPr>
        <a:xfrm>
          <a:off x="535129" y="3567529"/>
          <a:ext cx="972962" cy="972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BF765-0172-4608-BB12-C61F3923BC23}">
      <dsp:nvSpPr>
        <dsp:cNvPr id="0" name=""/>
        <dsp:cNvSpPr/>
      </dsp:nvSpPr>
      <dsp:spPr>
        <a:xfrm>
          <a:off x="2043221" y="3169499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 able to see 10 minutes into everyone else's futures.</a:t>
          </a:r>
        </a:p>
      </dsp:txBody>
      <dsp:txXfrm>
        <a:off x="2043221" y="3169499"/>
        <a:ext cx="4545469" cy="1769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E981E-4D2A-48A6-8903-E76B0E6D26A6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529EC-E59D-4F0D-9142-F6F58A780139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Learn the history of Kwanzaa &amp; why it was created</a:t>
          </a:r>
        </a:p>
      </dsp:txBody>
      <dsp:txXfrm>
        <a:off x="559800" y="3022743"/>
        <a:ext cx="4320000" cy="720000"/>
      </dsp:txXfrm>
    </dsp:sp>
    <dsp:sp modelId="{B2B969EC-8BE2-4056-B2C3-7D5E555C17D4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F5EBA-A968-4F17-BD0B-054DF0F236A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 why people celebrate it</a:t>
          </a:r>
        </a:p>
      </dsp:txBody>
      <dsp:txXfrm>
        <a:off x="5635800" y="3022743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DA0BA-F646-48FC-AC0B-749AC3B2F495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Calibri"/>
              <a:cs typeface="Calibri"/>
            </a:rPr>
            <a:t>ingathering</a:t>
          </a:r>
          <a:endParaRPr lang="en-US" sz="3500" kern="1200" dirty="0">
            <a:latin typeface="Calibri Light" panose="020F0302020204030204"/>
            <a:cs typeface="Calibri Light" panose="020F0302020204030204"/>
          </a:endParaRPr>
        </a:p>
      </dsp:txBody>
      <dsp:txXfrm>
        <a:off x="0" y="39687"/>
        <a:ext cx="3286125" cy="1971675"/>
      </dsp:txXfrm>
    </dsp:sp>
    <dsp:sp modelId="{F80F274A-4554-4EB9-A956-3D244E86DA0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Calibri"/>
              <a:cs typeface="Calibri"/>
            </a:rPr>
            <a:t>reverence</a:t>
          </a:r>
        </a:p>
      </dsp:txBody>
      <dsp:txXfrm>
        <a:off x="3614737" y="39687"/>
        <a:ext cx="3286125" cy="1971675"/>
      </dsp:txXfrm>
    </dsp:sp>
    <dsp:sp modelId="{FB1ACB32-2238-45B5-A28B-9640A3892507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Calibri"/>
              <a:cs typeface="Calibri"/>
            </a:rPr>
            <a:t>commemoration</a:t>
          </a:r>
          <a:endParaRPr lang="en-US" sz="3500" kern="1200" dirty="0">
            <a:latin typeface="Calibri Light" panose="020F0302020204030204"/>
            <a:cs typeface="Calibri Light" panose="020F0302020204030204"/>
          </a:endParaRPr>
        </a:p>
      </dsp:txBody>
      <dsp:txXfrm>
        <a:off x="7229475" y="39687"/>
        <a:ext cx="3286125" cy="1971675"/>
      </dsp:txXfrm>
    </dsp:sp>
    <dsp:sp modelId="{3E0E6BF9-AE63-46A7-8D17-B10DCD8D6733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Calibri"/>
              <a:cs typeface="Calibri"/>
            </a:rPr>
            <a:t>recommitment</a:t>
          </a:r>
          <a:endParaRPr lang="en-US" sz="3500" kern="1200" dirty="0">
            <a:latin typeface="Calibri Light" panose="020F0302020204030204"/>
            <a:cs typeface="Calibri Light" panose="020F0302020204030204"/>
          </a:endParaRPr>
        </a:p>
      </dsp:txBody>
      <dsp:txXfrm>
        <a:off x="1807368" y="2339975"/>
        <a:ext cx="3286125" cy="1971675"/>
      </dsp:txXfrm>
    </dsp:sp>
    <dsp:sp modelId="{454F59AC-9796-4A07-B8F6-DD913C4834F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Calibri"/>
              <a:cs typeface="Calibri"/>
            </a:rPr>
            <a:t>celebration</a:t>
          </a:r>
        </a:p>
      </dsp:txBody>
      <dsp:txXfrm>
        <a:off x="5422106" y="2339975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84DCD-42A9-4C4E-85EF-B5949CBA4A46}">
      <dsp:nvSpPr>
        <dsp:cNvPr id="0" name=""/>
        <dsp:cNvSpPr/>
      </dsp:nvSpPr>
      <dsp:spPr>
        <a:xfrm>
          <a:off x="0" y="74831"/>
          <a:ext cx="6594475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"/>
              <a:cs typeface="Calibri"/>
            </a:rPr>
            <a:t>unity (</a:t>
          </a:r>
          <a:r>
            <a:rPr lang="en-US" sz="2900" kern="1200" dirty="0" err="1">
              <a:latin typeface="Calibri"/>
              <a:cs typeface="Calibri"/>
            </a:rPr>
            <a:t>umoja</a:t>
          </a:r>
          <a:r>
            <a:rPr lang="en-US" sz="2900" kern="1200" dirty="0">
              <a:latin typeface="Calibri"/>
              <a:cs typeface="Calibri"/>
            </a:rPr>
            <a:t>) </a:t>
          </a:r>
          <a:endParaRPr lang="en-US" sz="2900" kern="1200" dirty="0">
            <a:latin typeface="Calibri Light" panose="020F0302020204030204"/>
            <a:cs typeface="Calibri Light" panose="020F0302020204030204"/>
          </a:endParaRPr>
        </a:p>
      </dsp:txBody>
      <dsp:txXfrm>
        <a:off x="33955" y="108786"/>
        <a:ext cx="6526565" cy="627655"/>
      </dsp:txXfrm>
    </dsp:sp>
    <dsp:sp modelId="{CF42F5E6-F7A4-4FCA-8B00-415F356742B6}">
      <dsp:nvSpPr>
        <dsp:cNvPr id="0" name=""/>
        <dsp:cNvSpPr/>
      </dsp:nvSpPr>
      <dsp:spPr>
        <a:xfrm>
          <a:off x="0" y="853916"/>
          <a:ext cx="6594475" cy="695565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"/>
              <a:cs typeface="Calibri"/>
            </a:rPr>
            <a:t>self-determination (kujichagulia) </a:t>
          </a:r>
          <a:endParaRPr lang="en-US" sz="2900" kern="1200" dirty="0">
            <a:latin typeface="Calibri Light" panose="020F0302020204030204"/>
            <a:cs typeface="Calibri Light" panose="020F0302020204030204"/>
          </a:endParaRPr>
        </a:p>
      </dsp:txBody>
      <dsp:txXfrm>
        <a:off x="33955" y="887871"/>
        <a:ext cx="6526565" cy="627655"/>
      </dsp:txXfrm>
    </dsp:sp>
    <dsp:sp modelId="{09F27667-D8D4-45D4-944D-684F70F31933}">
      <dsp:nvSpPr>
        <dsp:cNvPr id="0" name=""/>
        <dsp:cNvSpPr/>
      </dsp:nvSpPr>
      <dsp:spPr>
        <a:xfrm>
          <a:off x="0" y="1633001"/>
          <a:ext cx="6594475" cy="69556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"/>
              <a:cs typeface="Calibri"/>
            </a:rPr>
            <a:t>collective work and responsibility (ujima)</a:t>
          </a:r>
          <a:endParaRPr lang="en-US" sz="2900" kern="1200" dirty="0">
            <a:latin typeface="Calibri Light" panose="020F0302020204030204"/>
            <a:cs typeface="Calibri Light" panose="020F0302020204030204"/>
          </a:endParaRPr>
        </a:p>
      </dsp:txBody>
      <dsp:txXfrm>
        <a:off x="33955" y="1666956"/>
        <a:ext cx="6526565" cy="627655"/>
      </dsp:txXfrm>
    </dsp:sp>
    <dsp:sp modelId="{A2E339A0-19AC-4637-AA42-25BB16FF7D3F}">
      <dsp:nvSpPr>
        <dsp:cNvPr id="0" name=""/>
        <dsp:cNvSpPr/>
      </dsp:nvSpPr>
      <dsp:spPr>
        <a:xfrm>
          <a:off x="0" y="2412086"/>
          <a:ext cx="6594475" cy="69556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"/>
              <a:cs typeface="Calibri"/>
            </a:rPr>
            <a:t>cooperative economics (ujamaa) </a:t>
          </a:r>
          <a:endParaRPr lang="en-US" sz="2900" kern="1200" dirty="0">
            <a:latin typeface="Calibri Light" panose="020F0302020204030204"/>
            <a:cs typeface="Calibri Light" panose="020F0302020204030204"/>
          </a:endParaRPr>
        </a:p>
      </dsp:txBody>
      <dsp:txXfrm>
        <a:off x="33955" y="2446041"/>
        <a:ext cx="6526565" cy="627655"/>
      </dsp:txXfrm>
    </dsp:sp>
    <dsp:sp modelId="{32F109CD-3545-4E44-B92D-97BD88BB69A6}">
      <dsp:nvSpPr>
        <dsp:cNvPr id="0" name=""/>
        <dsp:cNvSpPr/>
      </dsp:nvSpPr>
      <dsp:spPr>
        <a:xfrm>
          <a:off x="0" y="3191171"/>
          <a:ext cx="6594475" cy="69556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"/>
              <a:cs typeface="Calibri"/>
            </a:rPr>
            <a:t>purpose (nia) </a:t>
          </a:r>
          <a:endParaRPr lang="en-US" sz="2900" kern="1200" dirty="0">
            <a:latin typeface="Calibri Light" panose="020F0302020204030204"/>
            <a:cs typeface="Calibri Light" panose="020F0302020204030204"/>
          </a:endParaRPr>
        </a:p>
      </dsp:txBody>
      <dsp:txXfrm>
        <a:off x="33955" y="3225126"/>
        <a:ext cx="6526565" cy="627655"/>
      </dsp:txXfrm>
    </dsp:sp>
    <dsp:sp modelId="{8DE62F10-B07C-4B08-B690-ED091C33D09A}">
      <dsp:nvSpPr>
        <dsp:cNvPr id="0" name=""/>
        <dsp:cNvSpPr/>
      </dsp:nvSpPr>
      <dsp:spPr>
        <a:xfrm>
          <a:off x="0" y="3970256"/>
          <a:ext cx="6594475" cy="695565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"/>
              <a:cs typeface="Calibri"/>
            </a:rPr>
            <a:t>creativity (kuumba)</a:t>
          </a:r>
          <a:endParaRPr lang="en-US" sz="2900" kern="1200" dirty="0">
            <a:latin typeface="Calibri Light" panose="020F0302020204030204"/>
            <a:cs typeface="Calibri Light" panose="020F0302020204030204"/>
          </a:endParaRPr>
        </a:p>
      </dsp:txBody>
      <dsp:txXfrm>
        <a:off x="33955" y="4004211"/>
        <a:ext cx="6526565" cy="627655"/>
      </dsp:txXfrm>
    </dsp:sp>
    <dsp:sp modelId="{B4F8FA28-A538-4C54-BA14-B28903F3292D}">
      <dsp:nvSpPr>
        <dsp:cNvPr id="0" name=""/>
        <dsp:cNvSpPr/>
      </dsp:nvSpPr>
      <dsp:spPr>
        <a:xfrm>
          <a:off x="0" y="4749341"/>
          <a:ext cx="6594475" cy="69556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"/>
              <a:cs typeface="Calibri"/>
            </a:rPr>
            <a:t>faith (imani)</a:t>
          </a:r>
          <a:endParaRPr lang="en-US" sz="2900" kern="1200" dirty="0"/>
        </a:p>
      </dsp:txBody>
      <dsp:txXfrm>
        <a:off x="33955" y="4783296"/>
        <a:ext cx="6526565" cy="627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A88C5-2BE5-4207-AE76-6B3F34043070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B1A22-45C1-40D1-BB49-6C586E1AEB51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Take 10 minutes &amp; create your own holiday. Answer the following questions.</a:t>
          </a:r>
        </a:p>
      </dsp:txBody>
      <dsp:txXfrm>
        <a:off x="0" y="0"/>
        <a:ext cx="6492875" cy="1276350"/>
      </dsp:txXfrm>
    </dsp:sp>
    <dsp:sp modelId="{1E7E2829-714C-4C53-A7AB-64C8C88421F1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26848-02FE-4FEC-8582-6BC396F1121A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would be the symbols?</a:t>
          </a:r>
        </a:p>
      </dsp:txBody>
      <dsp:txXfrm>
        <a:off x="0" y="1276350"/>
        <a:ext cx="6492875" cy="1276350"/>
      </dsp:txXfrm>
    </dsp:sp>
    <dsp:sp modelId="{3BC535ED-137A-4625-97D3-1E0A9D1D27DA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A8AB3-F1C0-425F-9B6A-A3E741E011F8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Why should it be celebrated?</a:t>
          </a:r>
        </a:p>
      </dsp:txBody>
      <dsp:txXfrm>
        <a:off x="0" y="2552700"/>
        <a:ext cx="6492875" cy="1276350"/>
      </dsp:txXfrm>
    </dsp:sp>
    <dsp:sp modelId="{D7DF07DF-3BDB-44DC-8162-F502A784121F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9E97E-157B-47C7-8258-175F856051FA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When would it be celebrated?</a:t>
          </a:r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8BB48-0E92-4BB1-AAF4-8BDEB1CC62A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4B47B-576D-43AD-9017-9AA7A37D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scan the QR code or click the link below to complete the feedback survey. </a:t>
            </a:r>
          </a:p>
          <a:p>
            <a:endParaRPr lang="en-US" dirty="0"/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4B47B-576D-43AD-9017-9AA7A37DB6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1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KLvaql9Xvg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Kwanzaa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/>
              </a:rPr>
              <a:t>Student Health &amp; Human Services</a:t>
            </a:r>
          </a:p>
          <a:p>
            <a:r>
              <a:rPr lang="en-US" b="1" dirty="0">
                <a:cs typeface="Calibri"/>
              </a:rPr>
              <a:t>Office of Human Relations, Diversity &amp; Equity</a:t>
            </a:r>
          </a:p>
          <a:p>
            <a:r>
              <a:rPr lang="en-US" b="1" dirty="0">
                <a:cs typeface="Calibri"/>
              </a:rPr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2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4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6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F05846-A4EE-40A4-91FC-0660AF2A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"/>
              </a:rPr>
              <a:t>Why do you think this holiday is important to African American people?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cs typeface="Calibri"/>
            </a:endParaRPr>
          </a:p>
          <a:p>
            <a:r>
              <a:rPr lang="en-US" dirty="0">
                <a:solidFill>
                  <a:srgbClr val="FFFFFF"/>
                </a:solidFill>
                <a:cs typeface="Calibri"/>
              </a:rPr>
              <a:t>Does your culture celebrate something similar? </a:t>
            </a:r>
          </a:p>
        </p:txBody>
      </p:sp>
      <p:pic>
        <p:nvPicPr>
          <p:cNvPr id="8" name="Picture 8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9416B386-2154-4DE8-B7DE-D7FB3556E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88" y="3156870"/>
            <a:ext cx="5170711" cy="2036509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75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4EBB33-D54F-49A5-9A1F-247C1664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Activity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2868D9A-31D5-4AA2-98AF-4225B4DE20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46504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188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005E-8292-42BB-9DC3-32F29D613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dirty="0">
                <a:cs typeface="Calibri"/>
              </a:rPr>
              <a:t>Chips or Candy?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indoor, food, filled, can&#10;&#10;Description automatically generated">
            <a:extLst>
              <a:ext uri="{FF2B5EF4-FFF2-40B4-BE49-F238E27FC236}">
                <a16:creationId xmlns:a16="http://schemas.microsoft.com/office/drawing/2014/main" id="{A5511C52-256B-41C2-A070-F8DFD6902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64" r="-1" b="8259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can of food&#10;&#10;Description automatically generated">
            <a:extLst>
              <a:ext uri="{FF2B5EF4-FFF2-40B4-BE49-F238E27FC236}">
                <a16:creationId xmlns:a16="http://schemas.microsoft.com/office/drawing/2014/main" id="{60EDFCD0-6084-4C15-A23A-5633AB18F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" r="2" b="25119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050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A7CA4-AAEE-40E8-83BD-E8753E89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Teacher Feedback Survey</a:t>
            </a:r>
          </a:p>
        </p:txBody>
      </p:sp>
      <p:pic>
        <p:nvPicPr>
          <p:cNvPr id="2050" name="Picture 2" descr="QRCode for HRDE Advisory Lesson Feedback Survey">
            <a:extLst>
              <a:ext uri="{FF2B5EF4-FFF2-40B4-BE49-F238E27FC236}">
                <a16:creationId xmlns:a16="http://schemas.microsoft.com/office/drawing/2014/main" id="{FB6076C0-6C4F-1978-A61D-51D343C01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7206" y="961812"/>
            <a:ext cx="4930987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891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23328-95BB-41AF-86F5-08D4311D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Office of Human Relations, Diversity &amp; Equity</a:t>
            </a: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57632A0-4662-1DA5-CA19-9B719FB4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535" y="492573"/>
            <a:ext cx="5322119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1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8962B-6E35-4121-BECA-9A1F5164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cs typeface="Calibri Light"/>
              </a:rPr>
              <a:t>Would You Rather...</a:t>
            </a:r>
            <a:endParaRPr lang="en-US" sz="480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85E7D19-48B5-4753-ADC2-575EF12DD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068426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598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A831B-B45A-4CF5-BC49-65085C5B3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>
                <a:cs typeface="Calibri Light"/>
              </a:rPr>
              <a:t>Objectives</a:t>
            </a:r>
            <a:endParaRPr lang="en-US" sz="520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4C7E48C-83E5-4B2E-B88D-7201D11E6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5770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171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03884-3B38-4698-82FF-19E0B402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The History of Kwanzaa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4FAFAFB6-DAB8-4D0D-B8A9-571F42B9E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178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98B74-0278-47A2-B579-664899A51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Dr. Maulana Karenga introduced the festival in 1966 to the United States as a ritual to welcome the first harvests to the home. </a:t>
            </a:r>
          </a:p>
          <a:p>
            <a:r>
              <a:rPr lang="en-US" sz="2200" dirty="0">
                <a:ea typeface="+mn-lt"/>
                <a:cs typeface="+mn-lt"/>
              </a:rPr>
              <a:t>Dr. Karenga created this festival for Afro-Americans as a response to the commercialism of Christmas.</a:t>
            </a:r>
            <a:endParaRPr lang="en-US" sz="2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863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0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CB6D47-0CA9-4F97-9895-DFAE60A0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  <a:cs typeface="Calibri Light"/>
              </a:rPr>
              <a:t>What is Kwanzaa? </a:t>
            </a:r>
            <a:endParaRPr lang="en-US" sz="2600">
              <a:solidFill>
                <a:srgbClr val="FFFFFF"/>
              </a:solidFill>
            </a:endParaRPr>
          </a:p>
        </p:txBody>
      </p:sp>
      <p:pic>
        <p:nvPicPr>
          <p:cNvPr id="1026" name="Picture 2" descr="Celebrating the Seven Principles of Kwanzaa! - BK Reader">
            <a:extLst>
              <a:ext uri="{FF2B5EF4-FFF2-40B4-BE49-F238E27FC236}">
                <a16:creationId xmlns:a16="http://schemas.microsoft.com/office/drawing/2014/main" id="{1FA172B0-C7D2-B1C6-4DE8-705A114A7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7130" y="797441"/>
            <a:ext cx="8125129" cy="40754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500EE-E133-4BFB-BEAE-5687AF62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233" y="5182585"/>
            <a:ext cx="7188199" cy="12920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Kwanzaa</a:t>
            </a:r>
            <a:r>
              <a:rPr lang="en-US" dirty="0">
                <a:ea typeface="+mn-lt"/>
                <a:cs typeface="+mn-lt"/>
              </a:rPr>
              <a:t> is seven-day </a:t>
            </a:r>
            <a:r>
              <a:rPr lang="en-US" b="1" dirty="0">
                <a:ea typeface="+mn-lt"/>
                <a:cs typeface="+mn-lt"/>
              </a:rPr>
              <a:t>celebration</a:t>
            </a:r>
            <a:r>
              <a:rPr lang="en-US" dirty="0">
                <a:ea typeface="+mn-lt"/>
                <a:cs typeface="+mn-lt"/>
              </a:rPr>
              <a:t> from 26 December to 1 January that celebrates</a:t>
            </a:r>
            <a:r>
              <a:rPr lang="en-US" dirty="0">
                <a:cs typeface="Calibri"/>
              </a:rPr>
              <a:t> African American culture, history and seven principles. 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Each candle signifies a principle.</a:t>
            </a:r>
            <a:endParaRPr lang="en-US" dirty="0"/>
          </a:p>
          <a:p>
            <a:pPr marL="0" indent="0">
              <a:buNone/>
            </a:pPr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48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D98AF-FA7D-46C5-BA68-5FFCDD7A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>
                <a:cs typeface="Calibri Light"/>
              </a:rPr>
              <a:t>The Five Common Values</a:t>
            </a:r>
            <a:endParaRPr lang="en-US" sz="520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1A25B085-7C4D-4F95-A530-73598C5BDA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1147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991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7C1DF-9B05-4E45-A631-EF080E8AB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a typeface="+mj-lt"/>
                <a:cs typeface="+mj-lt"/>
              </a:rPr>
              <a:t>The Seven Principles (</a:t>
            </a:r>
            <a:r>
              <a:rPr lang="en-US" dirty="0" err="1">
                <a:solidFill>
                  <a:srgbClr val="FFFFFF"/>
                </a:solidFill>
                <a:ea typeface="+mj-lt"/>
                <a:cs typeface="+mj-lt"/>
              </a:rPr>
              <a:t>Nguzo</a:t>
            </a:r>
            <a:r>
              <a:rPr lang="en-US" dirty="0">
                <a:solidFill>
                  <a:srgbClr val="FFFFFF"/>
                </a:solidFill>
                <a:ea typeface="+mj-lt"/>
                <a:cs typeface="+mj-lt"/>
              </a:rPr>
              <a:t> Saba) </a:t>
            </a:r>
            <a:endParaRPr lang="en-US" dirty="0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5DB3F10-321F-4350-BCC4-1C1AF235BA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91839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0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666F1-B333-4460-BE19-1C7F2CAD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>
                <a:cs typeface="Calibri Light"/>
              </a:rPr>
              <a:t>The Symbols</a:t>
            </a:r>
            <a:endParaRPr lang="en-US" sz="40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111F733-6496-4A9B-AE6B-98297EF33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dirty="0">
                <a:ea typeface="+mn-lt"/>
                <a:cs typeface="+mn-lt"/>
              </a:rPr>
              <a:t> crops (</a:t>
            </a:r>
            <a:r>
              <a:rPr lang="en-US" sz="1400" dirty="0" err="1">
                <a:ea typeface="+mn-lt"/>
                <a:cs typeface="+mn-lt"/>
              </a:rPr>
              <a:t>mzao</a:t>
            </a:r>
            <a:r>
              <a:rPr lang="en-US" sz="1400" dirty="0">
                <a:ea typeface="+mn-lt"/>
                <a:cs typeface="+mn-lt"/>
              </a:rPr>
              <a:t>) represent the historical roots of African-Americans in agriculture and the reward for collective labor.</a:t>
            </a:r>
          </a:p>
          <a:p>
            <a:r>
              <a:rPr lang="en-US" sz="1400" dirty="0">
                <a:ea typeface="+mn-lt"/>
                <a:cs typeface="+mn-lt"/>
              </a:rPr>
              <a:t>mat (</a:t>
            </a:r>
            <a:r>
              <a:rPr lang="en-US" sz="1400" dirty="0" err="1">
                <a:ea typeface="+mn-lt"/>
                <a:cs typeface="+mn-lt"/>
              </a:rPr>
              <a:t>mkeka</a:t>
            </a:r>
            <a:r>
              <a:rPr lang="en-US" sz="1400" dirty="0">
                <a:ea typeface="+mn-lt"/>
                <a:cs typeface="+mn-lt"/>
              </a:rPr>
              <a:t>) lays the foundation for self- actualization. </a:t>
            </a:r>
          </a:p>
          <a:p>
            <a:r>
              <a:rPr lang="en-US" sz="1400" dirty="0">
                <a:ea typeface="+mn-lt"/>
                <a:cs typeface="+mn-lt"/>
              </a:rPr>
              <a:t>The candle holder (kinara) reminds believers in the ancestral origins in one of 55 African countries. </a:t>
            </a:r>
          </a:p>
          <a:p>
            <a:r>
              <a:rPr lang="en-US" sz="1400" dirty="0">
                <a:ea typeface="+mn-lt"/>
                <a:cs typeface="+mn-lt"/>
              </a:rPr>
              <a:t>Corn/maize (</a:t>
            </a:r>
            <a:r>
              <a:rPr lang="en-US" sz="1400" dirty="0" err="1">
                <a:ea typeface="+mn-lt"/>
                <a:cs typeface="+mn-lt"/>
              </a:rPr>
              <a:t>muhindi</a:t>
            </a:r>
            <a:r>
              <a:rPr lang="en-US" sz="1400" dirty="0">
                <a:ea typeface="+mn-lt"/>
                <a:cs typeface="+mn-lt"/>
              </a:rPr>
              <a:t>) signifies children and the hope associated in the younger generation. </a:t>
            </a:r>
          </a:p>
          <a:p>
            <a:r>
              <a:rPr lang="en-US" sz="1400" dirty="0">
                <a:ea typeface="+mn-lt"/>
                <a:cs typeface="+mn-lt"/>
              </a:rPr>
              <a:t>Gifts (Zawadi) represent commitments of the parents for the children. </a:t>
            </a:r>
          </a:p>
          <a:p>
            <a:r>
              <a:rPr lang="en-US" sz="1400" dirty="0">
                <a:ea typeface="+mn-lt"/>
                <a:cs typeface="+mn-lt"/>
              </a:rPr>
              <a:t>The unity cup (</a:t>
            </a:r>
            <a:r>
              <a:rPr lang="en-US" sz="1400" dirty="0" err="1">
                <a:ea typeface="+mn-lt"/>
                <a:cs typeface="+mn-lt"/>
              </a:rPr>
              <a:t>Kkimbe</a:t>
            </a:r>
            <a:r>
              <a:rPr lang="en-US" sz="1400" dirty="0">
                <a:ea typeface="+mn-lt"/>
                <a:cs typeface="+mn-lt"/>
              </a:rPr>
              <a:t> cha Umoja) is used to pour libations to the ancestors. </a:t>
            </a:r>
          </a:p>
          <a:p>
            <a:r>
              <a:rPr lang="en-US" sz="1400" dirty="0">
                <a:ea typeface="+mn-lt"/>
                <a:cs typeface="+mn-lt"/>
              </a:rPr>
              <a:t>Finally, the seven candles (</a:t>
            </a:r>
            <a:r>
              <a:rPr lang="en-US" sz="1400" dirty="0" err="1">
                <a:ea typeface="+mn-lt"/>
                <a:cs typeface="+mn-lt"/>
              </a:rPr>
              <a:t>mishumaa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saba</a:t>
            </a:r>
            <a:r>
              <a:rPr lang="en-US" sz="1400" dirty="0">
                <a:ea typeface="+mn-lt"/>
                <a:cs typeface="+mn-lt"/>
              </a:rPr>
              <a:t>) remind participants of the seven principles and the colors in flags of African liberation movements -- 3 red, 1 black, and 3 green.</a:t>
            </a:r>
            <a:endParaRPr lang="en-US" sz="1400" dirty="0">
              <a:cs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A picture containing object, table, indoor, food&#10;&#10;Description automatically generated">
            <a:extLst>
              <a:ext uri="{FF2B5EF4-FFF2-40B4-BE49-F238E27FC236}">
                <a16:creationId xmlns:a16="http://schemas.microsoft.com/office/drawing/2014/main" id="{99504542-E6D1-48D5-8CD1-A268AD27C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6" r="7456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5DB606FE-D78E-4C7D-897F-5C5572B47C4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1675" y="956140"/>
            <a:ext cx="6589537" cy="4942152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79292-957F-4248-BF1F-33C089208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Kwanzaa &amp; How Is It Celebrated?</a:t>
            </a:r>
          </a:p>
        </p:txBody>
      </p:sp>
    </p:spTree>
    <p:extLst>
      <p:ext uri="{BB962C8B-B14F-4D97-AF65-F5344CB8AC3E}">
        <p14:creationId xmlns:p14="http://schemas.microsoft.com/office/powerpoint/2010/main" val="4229108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878C12-57D1-4AD8-9845-C0ADCCD425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29B049-49F3-4D35-B4D3-A0FBCF455B1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1B166F-09BF-40EF-998B-2D0D13A638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424</Words>
  <Application>Microsoft Office PowerPoint</Application>
  <PresentationFormat>Widescreen</PresentationFormat>
  <Paragraphs>54</Paragraphs>
  <Slides>14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Kwanzaa</vt:lpstr>
      <vt:lpstr>Would You Rather...</vt:lpstr>
      <vt:lpstr>Objectives</vt:lpstr>
      <vt:lpstr>The History of Kwanzaa</vt:lpstr>
      <vt:lpstr>What is Kwanzaa? </vt:lpstr>
      <vt:lpstr>The Five Common Values</vt:lpstr>
      <vt:lpstr>The Seven Principles (Nguzo Saba) </vt:lpstr>
      <vt:lpstr>The Symbols</vt:lpstr>
      <vt:lpstr>What is Kwanzaa &amp; How Is It Celebrated?</vt:lpstr>
      <vt:lpstr>PowerPoint Presentation</vt:lpstr>
      <vt:lpstr>Activity</vt:lpstr>
      <vt:lpstr>PowerPoint Presentation</vt:lpstr>
      <vt:lpstr>Teacher Feedback Survey</vt:lpstr>
      <vt:lpstr>Office of Human Relations, Diversity &amp; Equity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</dc:creator>
  <cp:lastModifiedBy>Gomez, Julie</cp:lastModifiedBy>
  <cp:revision>490</cp:revision>
  <dcterms:created xsi:type="dcterms:W3CDTF">2020-09-25T14:12:13Z</dcterms:created>
  <dcterms:modified xsi:type="dcterms:W3CDTF">2022-06-23T18:32:29Z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