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2.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ink/ink1.xml" ContentType="application/inkml+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3.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4.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30"/>
  </p:notesMasterIdLst>
  <p:sldIdLst>
    <p:sldId id="256" r:id="rId5"/>
    <p:sldId id="257" r:id="rId6"/>
    <p:sldId id="268" r:id="rId7"/>
    <p:sldId id="263" r:id="rId8"/>
    <p:sldId id="273" r:id="rId9"/>
    <p:sldId id="259" r:id="rId10"/>
    <p:sldId id="258" r:id="rId11"/>
    <p:sldId id="265" r:id="rId12"/>
    <p:sldId id="261" r:id="rId13"/>
    <p:sldId id="262" r:id="rId14"/>
    <p:sldId id="274" r:id="rId15"/>
    <p:sldId id="275" r:id="rId16"/>
    <p:sldId id="276" r:id="rId17"/>
    <p:sldId id="278" r:id="rId18"/>
    <p:sldId id="277" r:id="rId19"/>
    <p:sldId id="284" r:id="rId20"/>
    <p:sldId id="279" r:id="rId21"/>
    <p:sldId id="280" r:id="rId22"/>
    <p:sldId id="281" r:id="rId23"/>
    <p:sldId id="282" r:id="rId24"/>
    <p:sldId id="283" r:id="rId25"/>
    <p:sldId id="267" r:id="rId26"/>
    <p:sldId id="266" r:id="rId27"/>
    <p:sldId id="285" r:id="rId28"/>
    <p:sldId id="286"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uppy, Talia" initials="GT" lastIdx="2" clrIdx="0">
    <p:extLst>
      <p:ext uri="{19B8F6BF-5375-455C-9EA6-DF929625EA0E}">
        <p15:presenceInfo xmlns:p15="http://schemas.microsoft.com/office/powerpoint/2012/main" userId="S::talia.guppy@lausd.net::a4cf7a8a-d662-4541-a89c-e346407241b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972" autoAdjust="0"/>
    <p:restoredTop sz="73684" autoAdjust="0"/>
  </p:normalViewPr>
  <p:slideViewPr>
    <p:cSldViewPr snapToGrid="0">
      <p:cViewPr varScale="1">
        <p:scale>
          <a:sx n="49" d="100"/>
          <a:sy n="49" d="100"/>
        </p:scale>
        <p:origin x="476"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4.xml"/></Relationships>
</file>

<file path=ppt/diagrams/_rels/data1.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diagrams/_rels/data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svg"/><Relationship Id="rId1" Type="http://schemas.openxmlformats.org/officeDocument/2006/relationships/image" Target="../media/image18.png"/><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image" Target="../media/image21.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diagrams/_rels/drawing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svg"/><Relationship Id="rId1" Type="http://schemas.openxmlformats.org/officeDocument/2006/relationships/image" Target="../media/image18.png"/><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image" Target="../media/image21.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a:alpha val="0"/>
      </a:schemeClr>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18/5/colors/Iconchunking_neutralbg_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a:alpha val="0"/>
      </a:schemeClr>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1EFA40C-52CD-4576-A924-E1161998BB00}" type="doc">
      <dgm:prSet loTypeId="urn:microsoft.com/office/officeart/2018/2/layout/IconVerticalSolidList" loCatId="icon" qsTypeId="urn:microsoft.com/office/officeart/2005/8/quickstyle/simple1" qsCatId="simple" csTypeId="urn:microsoft.com/office/officeart/2018/5/colors/Iconchunking_neutralbg_colorful5" csCatId="colorful" phldr="1"/>
      <dgm:spPr/>
      <dgm:t>
        <a:bodyPr/>
        <a:lstStyle/>
        <a:p>
          <a:endParaRPr lang="en-US"/>
        </a:p>
      </dgm:t>
    </dgm:pt>
    <dgm:pt modelId="{2BABEF17-D12C-4052-B858-ADF4730C480F}">
      <dgm:prSet/>
      <dgm:spPr/>
      <dgm:t>
        <a:bodyPr/>
        <a:lstStyle/>
        <a:p>
          <a:r>
            <a:rPr lang="en-US" dirty="0"/>
            <a:t>Explore help seeking and help giving behaviors</a:t>
          </a:r>
        </a:p>
      </dgm:t>
    </dgm:pt>
    <dgm:pt modelId="{FD813F69-78E7-4A4D-A629-89CF3636BE23}" type="parTrans" cxnId="{97F5050F-61EF-4DCC-A1D6-E516D0996F3E}">
      <dgm:prSet/>
      <dgm:spPr/>
      <dgm:t>
        <a:bodyPr/>
        <a:lstStyle/>
        <a:p>
          <a:endParaRPr lang="en-US"/>
        </a:p>
      </dgm:t>
    </dgm:pt>
    <dgm:pt modelId="{8B2AF62D-AC30-42BC-8F36-0A0A7D8D6F06}" type="sibTrans" cxnId="{97F5050F-61EF-4DCC-A1D6-E516D0996F3E}">
      <dgm:prSet/>
      <dgm:spPr/>
      <dgm:t>
        <a:bodyPr/>
        <a:lstStyle/>
        <a:p>
          <a:endParaRPr lang="en-US"/>
        </a:p>
      </dgm:t>
    </dgm:pt>
    <dgm:pt modelId="{5A8204E7-EDDA-4B0C-9A94-DD6CEC409FDB}">
      <dgm:prSet/>
      <dgm:spPr/>
      <dgm:t>
        <a:bodyPr/>
        <a:lstStyle/>
        <a:p>
          <a:r>
            <a:rPr lang="en-US" dirty="0"/>
            <a:t>Reflect on your own ideas about asking for help</a:t>
          </a:r>
        </a:p>
      </dgm:t>
    </dgm:pt>
    <dgm:pt modelId="{87F11DC8-D3BE-4BE6-903C-A57A6C7FA970}" type="parTrans" cxnId="{849F8DD7-1D34-41E6-863D-FE452D84CC12}">
      <dgm:prSet/>
      <dgm:spPr/>
      <dgm:t>
        <a:bodyPr/>
        <a:lstStyle/>
        <a:p>
          <a:endParaRPr lang="en-US"/>
        </a:p>
      </dgm:t>
    </dgm:pt>
    <dgm:pt modelId="{6BF24D5D-A700-42B9-80DA-659B787CC146}" type="sibTrans" cxnId="{849F8DD7-1D34-41E6-863D-FE452D84CC12}">
      <dgm:prSet/>
      <dgm:spPr/>
      <dgm:t>
        <a:bodyPr/>
        <a:lstStyle/>
        <a:p>
          <a:endParaRPr lang="en-US"/>
        </a:p>
      </dgm:t>
    </dgm:pt>
    <dgm:pt modelId="{FB0446D0-641E-478F-AF8F-78A4A876EF34}">
      <dgm:prSet/>
      <dgm:spPr/>
      <dgm:t>
        <a:bodyPr/>
        <a:lstStyle/>
        <a:p>
          <a:r>
            <a:rPr lang="en-US"/>
            <a:t>Learn best practices for asking for help</a:t>
          </a:r>
        </a:p>
      </dgm:t>
    </dgm:pt>
    <dgm:pt modelId="{D5E9395E-A74B-482F-8F58-2C3CD867D4BD}" type="parTrans" cxnId="{85967913-CBC5-4146-9D7F-1F1897B480B7}">
      <dgm:prSet/>
      <dgm:spPr/>
      <dgm:t>
        <a:bodyPr/>
        <a:lstStyle/>
        <a:p>
          <a:endParaRPr lang="en-US"/>
        </a:p>
      </dgm:t>
    </dgm:pt>
    <dgm:pt modelId="{1F9AEADF-FF60-469E-8CA8-7DA5FFA798FE}" type="sibTrans" cxnId="{85967913-CBC5-4146-9D7F-1F1897B480B7}">
      <dgm:prSet/>
      <dgm:spPr/>
      <dgm:t>
        <a:bodyPr/>
        <a:lstStyle/>
        <a:p>
          <a:endParaRPr lang="en-US"/>
        </a:p>
      </dgm:t>
    </dgm:pt>
    <dgm:pt modelId="{601BD891-20FE-4FC7-AAF0-E6DCA70C651F}">
      <dgm:prSet/>
      <dgm:spPr/>
      <dgm:t>
        <a:bodyPr/>
        <a:lstStyle/>
        <a:p>
          <a:r>
            <a:rPr lang="en-US" dirty="0"/>
            <a:t>Discuss how to be a helper</a:t>
          </a:r>
        </a:p>
      </dgm:t>
    </dgm:pt>
    <dgm:pt modelId="{C49726D7-8832-4A4A-961B-27C19E604EB7}" type="parTrans" cxnId="{710A20D1-22BB-4680-8E92-00C9C1B19092}">
      <dgm:prSet/>
      <dgm:spPr/>
      <dgm:t>
        <a:bodyPr/>
        <a:lstStyle/>
        <a:p>
          <a:endParaRPr lang="en-US"/>
        </a:p>
      </dgm:t>
    </dgm:pt>
    <dgm:pt modelId="{68B47200-EAF4-4AB1-A19F-5557FAEADBEF}" type="sibTrans" cxnId="{710A20D1-22BB-4680-8E92-00C9C1B19092}">
      <dgm:prSet/>
      <dgm:spPr/>
      <dgm:t>
        <a:bodyPr/>
        <a:lstStyle/>
        <a:p>
          <a:endParaRPr lang="en-US"/>
        </a:p>
      </dgm:t>
    </dgm:pt>
    <dgm:pt modelId="{B1EEA980-220B-4B43-932D-FB7EC48C9715}" type="pres">
      <dgm:prSet presAssocID="{61EFA40C-52CD-4576-A924-E1161998BB00}" presName="root" presStyleCnt="0">
        <dgm:presLayoutVars>
          <dgm:dir/>
          <dgm:resizeHandles val="exact"/>
        </dgm:presLayoutVars>
      </dgm:prSet>
      <dgm:spPr/>
    </dgm:pt>
    <dgm:pt modelId="{2A1257F1-DCF7-4146-94E8-57FCE50EF0C8}" type="pres">
      <dgm:prSet presAssocID="{2BABEF17-D12C-4052-B858-ADF4730C480F}" presName="compNode" presStyleCnt="0"/>
      <dgm:spPr/>
    </dgm:pt>
    <dgm:pt modelId="{ED97AF56-1D14-47C5-B134-97E11BB6356A}" type="pres">
      <dgm:prSet presAssocID="{2BABEF17-D12C-4052-B858-ADF4730C480F}" presName="bgRect" presStyleLbl="bgShp" presStyleIdx="0" presStyleCnt="4"/>
      <dgm:spPr/>
    </dgm:pt>
    <dgm:pt modelId="{8528EC2A-7764-4A90-B767-1817ABCFE3EE}" type="pres">
      <dgm:prSet presAssocID="{2BABEF17-D12C-4052-B858-ADF4730C480F}" presName="iconRect" presStyleLbl="node1" presStyleIdx="0" presStyleCnt="4"/>
      <dgm:spPr>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Help"/>
        </a:ext>
      </dgm:extLst>
    </dgm:pt>
    <dgm:pt modelId="{805E8DC5-CB06-43C8-B86C-488CC4E139F5}" type="pres">
      <dgm:prSet presAssocID="{2BABEF17-D12C-4052-B858-ADF4730C480F}" presName="spaceRect" presStyleCnt="0"/>
      <dgm:spPr/>
    </dgm:pt>
    <dgm:pt modelId="{D526BCBA-7E32-432A-86F7-B8853A63811B}" type="pres">
      <dgm:prSet presAssocID="{2BABEF17-D12C-4052-B858-ADF4730C480F}" presName="parTx" presStyleLbl="revTx" presStyleIdx="0" presStyleCnt="4">
        <dgm:presLayoutVars>
          <dgm:chMax val="0"/>
          <dgm:chPref val="0"/>
        </dgm:presLayoutVars>
      </dgm:prSet>
      <dgm:spPr/>
    </dgm:pt>
    <dgm:pt modelId="{90386FF7-AB31-43DF-B2BB-A57A4258C0B1}" type="pres">
      <dgm:prSet presAssocID="{8B2AF62D-AC30-42BC-8F36-0A0A7D8D6F06}" presName="sibTrans" presStyleCnt="0"/>
      <dgm:spPr/>
    </dgm:pt>
    <dgm:pt modelId="{C86EB302-D25C-4D7F-938D-F2DC32C63A94}" type="pres">
      <dgm:prSet presAssocID="{5A8204E7-EDDA-4B0C-9A94-DD6CEC409FDB}" presName="compNode" presStyleCnt="0"/>
      <dgm:spPr/>
    </dgm:pt>
    <dgm:pt modelId="{5F8AAFF3-FCBB-4D89-8E4B-DC460A7936A4}" type="pres">
      <dgm:prSet presAssocID="{5A8204E7-EDDA-4B0C-9A94-DD6CEC409FDB}" presName="bgRect" presStyleLbl="bgShp" presStyleIdx="1" presStyleCnt="4"/>
      <dgm:spPr/>
    </dgm:pt>
    <dgm:pt modelId="{2955A476-10C4-4A20-BD34-70C71155263F}" type="pres">
      <dgm:prSet presAssocID="{5A8204E7-EDDA-4B0C-9A94-DD6CEC409FDB}" presName="iconRect" presStyleLbl="node1" presStyleIdx="1" presStyleCnt="4"/>
      <dgm:spPr>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Thought bubble"/>
        </a:ext>
      </dgm:extLst>
    </dgm:pt>
    <dgm:pt modelId="{8B576B4B-AF06-4410-9C39-D41DD4387F4E}" type="pres">
      <dgm:prSet presAssocID="{5A8204E7-EDDA-4B0C-9A94-DD6CEC409FDB}" presName="spaceRect" presStyleCnt="0"/>
      <dgm:spPr/>
    </dgm:pt>
    <dgm:pt modelId="{5A9A9C3E-B977-4AD2-A522-5AF117C97537}" type="pres">
      <dgm:prSet presAssocID="{5A8204E7-EDDA-4B0C-9A94-DD6CEC409FDB}" presName="parTx" presStyleLbl="revTx" presStyleIdx="1" presStyleCnt="4">
        <dgm:presLayoutVars>
          <dgm:chMax val="0"/>
          <dgm:chPref val="0"/>
        </dgm:presLayoutVars>
      </dgm:prSet>
      <dgm:spPr/>
    </dgm:pt>
    <dgm:pt modelId="{337ADE6D-A105-40CD-8DC6-FD3295D54800}" type="pres">
      <dgm:prSet presAssocID="{6BF24D5D-A700-42B9-80DA-659B787CC146}" presName="sibTrans" presStyleCnt="0"/>
      <dgm:spPr/>
    </dgm:pt>
    <dgm:pt modelId="{CFCA36DA-5B08-49CB-95B9-85894EE4D828}" type="pres">
      <dgm:prSet presAssocID="{FB0446D0-641E-478F-AF8F-78A4A876EF34}" presName="compNode" presStyleCnt="0"/>
      <dgm:spPr/>
    </dgm:pt>
    <dgm:pt modelId="{B42EBDB5-41E6-4267-9C77-4A6A7DC813AC}" type="pres">
      <dgm:prSet presAssocID="{FB0446D0-641E-478F-AF8F-78A4A876EF34}" presName="bgRect" presStyleLbl="bgShp" presStyleIdx="2" presStyleCnt="4"/>
      <dgm:spPr/>
    </dgm:pt>
    <dgm:pt modelId="{94CDA600-60C1-4894-A349-6CD3E95E19A2}" type="pres">
      <dgm:prSet presAssocID="{FB0446D0-641E-478F-AF8F-78A4A876EF34}" presName="iconRect" presStyleLbl="node1" presStyleIdx="2" presStyleCnt="4"/>
      <dgm:spPr>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Head with Gears"/>
        </a:ext>
      </dgm:extLst>
    </dgm:pt>
    <dgm:pt modelId="{C03299FD-E184-46A6-97AB-193907B1C0F5}" type="pres">
      <dgm:prSet presAssocID="{FB0446D0-641E-478F-AF8F-78A4A876EF34}" presName="spaceRect" presStyleCnt="0"/>
      <dgm:spPr/>
    </dgm:pt>
    <dgm:pt modelId="{3ABF8311-A428-4DA7-BF1C-90281E70CD8B}" type="pres">
      <dgm:prSet presAssocID="{FB0446D0-641E-478F-AF8F-78A4A876EF34}" presName="parTx" presStyleLbl="revTx" presStyleIdx="2" presStyleCnt="4">
        <dgm:presLayoutVars>
          <dgm:chMax val="0"/>
          <dgm:chPref val="0"/>
        </dgm:presLayoutVars>
      </dgm:prSet>
      <dgm:spPr/>
    </dgm:pt>
    <dgm:pt modelId="{015ADC8C-1332-4DA5-A1D3-94E37FC964F1}" type="pres">
      <dgm:prSet presAssocID="{1F9AEADF-FF60-469E-8CA8-7DA5FFA798FE}" presName="sibTrans" presStyleCnt="0"/>
      <dgm:spPr/>
    </dgm:pt>
    <dgm:pt modelId="{E5C7883E-4A16-42A3-9DFF-C1D8D250FAB0}" type="pres">
      <dgm:prSet presAssocID="{601BD891-20FE-4FC7-AAF0-E6DCA70C651F}" presName="compNode" presStyleCnt="0"/>
      <dgm:spPr/>
    </dgm:pt>
    <dgm:pt modelId="{C0B41F08-B66F-4581-9387-CEFC9D973D33}" type="pres">
      <dgm:prSet presAssocID="{601BD891-20FE-4FC7-AAF0-E6DCA70C651F}" presName="bgRect" presStyleLbl="bgShp" presStyleIdx="3" presStyleCnt="4"/>
      <dgm:spPr/>
    </dgm:pt>
    <dgm:pt modelId="{2F7DB3AD-D700-4F42-8E39-60C69D7C11D9}" type="pres">
      <dgm:prSet presAssocID="{601BD891-20FE-4FC7-AAF0-E6DCA70C651F}" presName="iconRect" presStyleLbl="node1" presStyleIdx="3" presStyleCnt="4"/>
      <dgm:spPr>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Chat"/>
        </a:ext>
      </dgm:extLst>
    </dgm:pt>
    <dgm:pt modelId="{B876BD09-83FE-4091-9CDA-DE970C0590C1}" type="pres">
      <dgm:prSet presAssocID="{601BD891-20FE-4FC7-AAF0-E6DCA70C651F}" presName="spaceRect" presStyleCnt="0"/>
      <dgm:spPr/>
    </dgm:pt>
    <dgm:pt modelId="{8122DD5C-8B64-46C0-B83D-D9BC3A986864}" type="pres">
      <dgm:prSet presAssocID="{601BD891-20FE-4FC7-AAF0-E6DCA70C651F}" presName="parTx" presStyleLbl="revTx" presStyleIdx="3" presStyleCnt="4">
        <dgm:presLayoutVars>
          <dgm:chMax val="0"/>
          <dgm:chPref val="0"/>
        </dgm:presLayoutVars>
      </dgm:prSet>
      <dgm:spPr/>
    </dgm:pt>
  </dgm:ptLst>
  <dgm:cxnLst>
    <dgm:cxn modelId="{97F5050F-61EF-4DCC-A1D6-E516D0996F3E}" srcId="{61EFA40C-52CD-4576-A924-E1161998BB00}" destId="{2BABEF17-D12C-4052-B858-ADF4730C480F}" srcOrd="0" destOrd="0" parTransId="{FD813F69-78E7-4A4D-A629-89CF3636BE23}" sibTransId="{8B2AF62D-AC30-42BC-8F36-0A0A7D8D6F06}"/>
    <dgm:cxn modelId="{85967913-CBC5-4146-9D7F-1F1897B480B7}" srcId="{61EFA40C-52CD-4576-A924-E1161998BB00}" destId="{FB0446D0-641E-478F-AF8F-78A4A876EF34}" srcOrd="2" destOrd="0" parTransId="{D5E9395E-A74B-482F-8F58-2C3CD867D4BD}" sibTransId="{1F9AEADF-FF60-469E-8CA8-7DA5FFA798FE}"/>
    <dgm:cxn modelId="{9CD2B917-3139-460B-9AA4-EFF24AB71583}" type="presOf" srcId="{601BD891-20FE-4FC7-AAF0-E6DCA70C651F}" destId="{8122DD5C-8B64-46C0-B83D-D9BC3A986864}" srcOrd="0" destOrd="0" presId="urn:microsoft.com/office/officeart/2018/2/layout/IconVerticalSolidList"/>
    <dgm:cxn modelId="{6BAACB42-038B-4CF0-A759-7FFB6A1E1A58}" type="presOf" srcId="{5A8204E7-EDDA-4B0C-9A94-DD6CEC409FDB}" destId="{5A9A9C3E-B977-4AD2-A522-5AF117C97537}" srcOrd="0" destOrd="0" presId="urn:microsoft.com/office/officeart/2018/2/layout/IconVerticalSolidList"/>
    <dgm:cxn modelId="{4A12DE90-BA02-4EAB-AD3D-B1836D2F8E95}" type="presOf" srcId="{2BABEF17-D12C-4052-B858-ADF4730C480F}" destId="{D526BCBA-7E32-432A-86F7-B8853A63811B}" srcOrd="0" destOrd="0" presId="urn:microsoft.com/office/officeart/2018/2/layout/IconVerticalSolidList"/>
    <dgm:cxn modelId="{2A1445A2-7F1B-42B5-83E3-50E19AF032C5}" type="presOf" srcId="{61EFA40C-52CD-4576-A924-E1161998BB00}" destId="{B1EEA980-220B-4B43-932D-FB7EC48C9715}" srcOrd="0" destOrd="0" presId="urn:microsoft.com/office/officeart/2018/2/layout/IconVerticalSolidList"/>
    <dgm:cxn modelId="{710A20D1-22BB-4680-8E92-00C9C1B19092}" srcId="{61EFA40C-52CD-4576-A924-E1161998BB00}" destId="{601BD891-20FE-4FC7-AAF0-E6DCA70C651F}" srcOrd="3" destOrd="0" parTransId="{C49726D7-8832-4A4A-961B-27C19E604EB7}" sibTransId="{68B47200-EAF4-4AB1-A19F-5557FAEADBEF}"/>
    <dgm:cxn modelId="{849F8DD7-1D34-41E6-863D-FE452D84CC12}" srcId="{61EFA40C-52CD-4576-A924-E1161998BB00}" destId="{5A8204E7-EDDA-4B0C-9A94-DD6CEC409FDB}" srcOrd="1" destOrd="0" parTransId="{87F11DC8-D3BE-4BE6-903C-A57A6C7FA970}" sibTransId="{6BF24D5D-A700-42B9-80DA-659B787CC146}"/>
    <dgm:cxn modelId="{6EEFB9FD-23A3-4777-BF04-C51F709048DB}" type="presOf" srcId="{FB0446D0-641E-478F-AF8F-78A4A876EF34}" destId="{3ABF8311-A428-4DA7-BF1C-90281E70CD8B}" srcOrd="0" destOrd="0" presId="urn:microsoft.com/office/officeart/2018/2/layout/IconVerticalSolidList"/>
    <dgm:cxn modelId="{96BDC9B1-01BA-43A2-98ED-488977BDD0AE}" type="presParOf" srcId="{B1EEA980-220B-4B43-932D-FB7EC48C9715}" destId="{2A1257F1-DCF7-4146-94E8-57FCE50EF0C8}" srcOrd="0" destOrd="0" presId="urn:microsoft.com/office/officeart/2018/2/layout/IconVerticalSolidList"/>
    <dgm:cxn modelId="{97152D05-ED30-4BC6-B6D1-E885694A9D2D}" type="presParOf" srcId="{2A1257F1-DCF7-4146-94E8-57FCE50EF0C8}" destId="{ED97AF56-1D14-47C5-B134-97E11BB6356A}" srcOrd="0" destOrd="0" presId="urn:microsoft.com/office/officeart/2018/2/layout/IconVerticalSolidList"/>
    <dgm:cxn modelId="{5FF552E7-D1E1-4124-83F6-AFAF74D374D7}" type="presParOf" srcId="{2A1257F1-DCF7-4146-94E8-57FCE50EF0C8}" destId="{8528EC2A-7764-4A90-B767-1817ABCFE3EE}" srcOrd="1" destOrd="0" presId="urn:microsoft.com/office/officeart/2018/2/layout/IconVerticalSolidList"/>
    <dgm:cxn modelId="{B1FC9B69-D0CB-4C6A-A7A7-59D9AD69A9C5}" type="presParOf" srcId="{2A1257F1-DCF7-4146-94E8-57FCE50EF0C8}" destId="{805E8DC5-CB06-43C8-B86C-488CC4E139F5}" srcOrd="2" destOrd="0" presId="urn:microsoft.com/office/officeart/2018/2/layout/IconVerticalSolidList"/>
    <dgm:cxn modelId="{979A44C8-CA08-4243-8206-44E4FCDF7EEB}" type="presParOf" srcId="{2A1257F1-DCF7-4146-94E8-57FCE50EF0C8}" destId="{D526BCBA-7E32-432A-86F7-B8853A63811B}" srcOrd="3" destOrd="0" presId="urn:microsoft.com/office/officeart/2018/2/layout/IconVerticalSolidList"/>
    <dgm:cxn modelId="{C7B943F6-8885-46E8-BE5B-BB60946688DC}" type="presParOf" srcId="{B1EEA980-220B-4B43-932D-FB7EC48C9715}" destId="{90386FF7-AB31-43DF-B2BB-A57A4258C0B1}" srcOrd="1" destOrd="0" presId="urn:microsoft.com/office/officeart/2018/2/layout/IconVerticalSolidList"/>
    <dgm:cxn modelId="{713C1F61-16FB-4E2A-A121-873B24AD24D5}" type="presParOf" srcId="{B1EEA980-220B-4B43-932D-FB7EC48C9715}" destId="{C86EB302-D25C-4D7F-938D-F2DC32C63A94}" srcOrd="2" destOrd="0" presId="urn:microsoft.com/office/officeart/2018/2/layout/IconVerticalSolidList"/>
    <dgm:cxn modelId="{CA8E4B1A-39D6-4935-8880-922F365C3DB4}" type="presParOf" srcId="{C86EB302-D25C-4D7F-938D-F2DC32C63A94}" destId="{5F8AAFF3-FCBB-4D89-8E4B-DC460A7936A4}" srcOrd="0" destOrd="0" presId="urn:microsoft.com/office/officeart/2018/2/layout/IconVerticalSolidList"/>
    <dgm:cxn modelId="{F7FC7E1E-A05E-4E34-9C13-1EC082FCAD8A}" type="presParOf" srcId="{C86EB302-D25C-4D7F-938D-F2DC32C63A94}" destId="{2955A476-10C4-4A20-BD34-70C71155263F}" srcOrd="1" destOrd="0" presId="urn:microsoft.com/office/officeart/2018/2/layout/IconVerticalSolidList"/>
    <dgm:cxn modelId="{12C3DB09-07AA-4258-BBF9-CB3721A80D41}" type="presParOf" srcId="{C86EB302-D25C-4D7F-938D-F2DC32C63A94}" destId="{8B576B4B-AF06-4410-9C39-D41DD4387F4E}" srcOrd="2" destOrd="0" presId="urn:microsoft.com/office/officeart/2018/2/layout/IconVerticalSolidList"/>
    <dgm:cxn modelId="{7E10E3F4-FD04-4448-966B-45FE63FE8BD6}" type="presParOf" srcId="{C86EB302-D25C-4D7F-938D-F2DC32C63A94}" destId="{5A9A9C3E-B977-4AD2-A522-5AF117C97537}" srcOrd="3" destOrd="0" presId="urn:microsoft.com/office/officeart/2018/2/layout/IconVerticalSolidList"/>
    <dgm:cxn modelId="{A7EED2D3-97EF-49C2-A6BA-E0B21760D687}" type="presParOf" srcId="{B1EEA980-220B-4B43-932D-FB7EC48C9715}" destId="{337ADE6D-A105-40CD-8DC6-FD3295D54800}" srcOrd="3" destOrd="0" presId="urn:microsoft.com/office/officeart/2018/2/layout/IconVerticalSolidList"/>
    <dgm:cxn modelId="{26EFFF55-B501-4B0E-BA43-C6F80BD5C895}" type="presParOf" srcId="{B1EEA980-220B-4B43-932D-FB7EC48C9715}" destId="{CFCA36DA-5B08-49CB-95B9-85894EE4D828}" srcOrd="4" destOrd="0" presId="urn:microsoft.com/office/officeart/2018/2/layout/IconVerticalSolidList"/>
    <dgm:cxn modelId="{66A7B573-0DC0-41FD-B25C-BF624DE93FF6}" type="presParOf" srcId="{CFCA36DA-5B08-49CB-95B9-85894EE4D828}" destId="{B42EBDB5-41E6-4267-9C77-4A6A7DC813AC}" srcOrd="0" destOrd="0" presId="urn:microsoft.com/office/officeart/2018/2/layout/IconVerticalSolidList"/>
    <dgm:cxn modelId="{5168FC5C-3B53-44F0-A492-6140B25E89F6}" type="presParOf" srcId="{CFCA36DA-5B08-49CB-95B9-85894EE4D828}" destId="{94CDA600-60C1-4894-A349-6CD3E95E19A2}" srcOrd="1" destOrd="0" presId="urn:microsoft.com/office/officeart/2018/2/layout/IconVerticalSolidList"/>
    <dgm:cxn modelId="{95BF309E-B10C-460F-B6E8-FF69C4BF2668}" type="presParOf" srcId="{CFCA36DA-5B08-49CB-95B9-85894EE4D828}" destId="{C03299FD-E184-46A6-97AB-193907B1C0F5}" srcOrd="2" destOrd="0" presId="urn:microsoft.com/office/officeart/2018/2/layout/IconVerticalSolidList"/>
    <dgm:cxn modelId="{003ECA13-6E49-4BA3-B0E4-B6AF01054C6D}" type="presParOf" srcId="{CFCA36DA-5B08-49CB-95B9-85894EE4D828}" destId="{3ABF8311-A428-4DA7-BF1C-90281E70CD8B}" srcOrd="3" destOrd="0" presId="urn:microsoft.com/office/officeart/2018/2/layout/IconVerticalSolidList"/>
    <dgm:cxn modelId="{DE2D749A-46F9-4288-AEBF-449B93BE6094}" type="presParOf" srcId="{B1EEA980-220B-4B43-932D-FB7EC48C9715}" destId="{015ADC8C-1332-4DA5-A1D3-94E37FC964F1}" srcOrd="5" destOrd="0" presId="urn:microsoft.com/office/officeart/2018/2/layout/IconVerticalSolidList"/>
    <dgm:cxn modelId="{F4970D08-4727-4DD7-BF1F-4704ED9F50CA}" type="presParOf" srcId="{B1EEA980-220B-4B43-932D-FB7EC48C9715}" destId="{E5C7883E-4A16-42A3-9DFF-C1D8D250FAB0}" srcOrd="6" destOrd="0" presId="urn:microsoft.com/office/officeart/2018/2/layout/IconVerticalSolidList"/>
    <dgm:cxn modelId="{E90D96EB-361E-4CCD-8D0C-E5769F6A7E13}" type="presParOf" srcId="{E5C7883E-4A16-42A3-9DFF-C1D8D250FAB0}" destId="{C0B41F08-B66F-4581-9387-CEFC9D973D33}" srcOrd="0" destOrd="0" presId="urn:microsoft.com/office/officeart/2018/2/layout/IconVerticalSolidList"/>
    <dgm:cxn modelId="{51F4B921-3670-43D9-A496-68D8E9098868}" type="presParOf" srcId="{E5C7883E-4A16-42A3-9DFF-C1D8D250FAB0}" destId="{2F7DB3AD-D700-4F42-8E39-60C69D7C11D9}" srcOrd="1" destOrd="0" presId="urn:microsoft.com/office/officeart/2018/2/layout/IconVerticalSolidList"/>
    <dgm:cxn modelId="{21399B08-268A-47E3-8FFD-28588CFE37D6}" type="presParOf" srcId="{E5C7883E-4A16-42A3-9DFF-C1D8D250FAB0}" destId="{B876BD09-83FE-4091-9CDA-DE970C0590C1}" srcOrd="2" destOrd="0" presId="urn:microsoft.com/office/officeart/2018/2/layout/IconVerticalSolidList"/>
    <dgm:cxn modelId="{4952F60F-2D28-486B-AD4A-380A2DD86E50}" type="presParOf" srcId="{E5C7883E-4A16-42A3-9DFF-C1D8D250FAB0}" destId="{8122DD5C-8B64-46C0-B83D-D9BC3A986864}"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B24E438A-751A-4371-B861-5962F2B30355}" type="doc">
      <dgm:prSet loTypeId="urn:microsoft.com/office/officeart/2005/8/layout/hierarchy1" loCatId="hierarchy" qsTypeId="urn:microsoft.com/office/officeart/2005/8/quickstyle/simple1" qsCatId="simple" csTypeId="urn:microsoft.com/office/officeart/2005/8/colors/accent6_2" csCatId="accent6" phldr="1"/>
      <dgm:spPr/>
      <dgm:t>
        <a:bodyPr/>
        <a:lstStyle/>
        <a:p>
          <a:endParaRPr lang="en-US"/>
        </a:p>
      </dgm:t>
    </dgm:pt>
    <dgm:pt modelId="{44ADCD67-5593-4202-97A2-DBCFFB043501}">
      <dgm:prSet/>
      <dgm:spPr/>
      <dgm:t>
        <a:bodyPr/>
        <a:lstStyle/>
        <a:p>
          <a:r>
            <a:rPr lang="en-US" dirty="0"/>
            <a:t>Peer</a:t>
          </a:r>
        </a:p>
      </dgm:t>
    </dgm:pt>
    <dgm:pt modelId="{F7AC93CD-B019-443A-9C5A-71984DD8D249}" type="parTrans" cxnId="{D8A229E1-E26F-43EE-8D77-8E9E73AE08DD}">
      <dgm:prSet/>
      <dgm:spPr/>
      <dgm:t>
        <a:bodyPr/>
        <a:lstStyle/>
        <a:p>
          <a:endParaRPr lang="en-US"/>
        </a:p>
      </dgm:t>
    </dgm:pt>
    <dgm:pt modelId="{06AA1E82-6DB2-4979-8966-4C811E763FB8}" type="sibTrans" cxnId="{D8A229E1-E26F-43EE-8D77-8E9E73AE08DD}">
      <dgm:prSet/>
      <dgm:spPr/>
      <dgm:t>
        <a:bodyPr/>
        <a:lstStyle/>
        <a:p>
          <a:endParaRPr lang="en-US"/>
        </a:p>
      </dgm:t>
    </dgm:pt>
    <dgm:pt modelId="{47B07F78-3DEB-406A-A018-41C78FA0E372}">
      <dgm:prSet/>
      <dgm:spPr/>
      <dgm:t>
        <a:bodyPr/>
        <a:lstStyle/>
        <a:p>
          <a:r>
            <a:rPr lang="en-US"/>
            <a:t>Grown up</a:t>
          </a:r>
        </a:p>
      </dgm:t>
    </dgm:pt>
    <dgm:pt modelId="{59B9466B-9B5C-4D12-A6F6-83A9FB200E38}" type="parTrans" cxnId="{3FD5F16D-2DD6-450D-8269-FA6F15B7481F}">
      <dgm:prSet/>
      <dgm:spPr/>
      <dgm:t>
        <a:bodyPr/>
        <a:lstStyle/>
        <a:p>
          <a:endParaRPr lang="en-US"/>
        </a:p>
      </dgm:t>
    </dgm:pt>
    <dgm:pt modelId="{C343669F-1E25-4495-982C-88745392DB62}" type="sibTrans" cxnId="{3FD5F16D-2DD6-450D-8269-FA6F15B7481F}">
      <dgm:prSet/>
      <dgm:spPr/>
      <dgm:t>
        <a:bodyPr/>
        <a:lstStyle/>
        <a:p>
          <a:endParaRPr lang="en-US"/>
        </a:p>
      </dgm:t>
    </dgm:pt>
    <dgm:pt modelId="{0FF7A4BD-4DA0-4D5D-876B-B43B5D74E02D}" type="pres">
      <dgm:prSet presAssocID="{B24E438A-751A-4371-B861-5962F2B30355}" presName="hierChild1" presStyleCnt="0">
        <dgm:presLayoutVars>
          <dgm:chPref val="1"/>
          <dgm:dir/>
          <dgm:animOne val="branch"/>
          <dgm:animLvl val="lvl"/>
          <dgm:resizeHandles/>
        </dgm:presLayoutVars>
      </dgm:prSet>
      <dgm:spPr/>
    </dgm:pt>
    <dgm:pt modelId="{ABB57B6A-C750-4C00-BD74-9EDE9FBFBF0D}" type="pres">
      <dgm:prSet presAssocID="{44ADCD67-5593-4202-97A2-DBCFFB043501}" presName="hierRoot1" presStyleCnt="0"/>
      <dgm:spPr/>
    </dgm:pt>
    <dgm:pt modelId="{9CFF1880-E774-486C-8B6E-DB4FB6EEBC70}" type="pres">
      <dgm:prSet presAssocID="{44ADCD67-5593-4202-97A2-DBCFFB043501}" presName="composite" presStyleCnt="0"/>
      <dgm:spPr/>
    </dgm:pt>
    <dgm:pt modelId="{ABA83379-86D6-4043-813E-9F4E4F334260}" type="pres">
      <dgm:prSet presAssocID="{44ADCD67-5593-4202-97A2-DBCFFB043501}" presName="background" presStyleLbl="node0" presStyleIdx="0" presStyleCnt="2"/>
      <dgm:spPr/>
    </dgm:pt>
    <dgm:pt modelId="{E98E8AD0-D743-4328-8FD9-540AF9466AEE}" type="pres">
      <dgm:prSet presAssocID="{44ADCD67-5593-4202-97A2-DBCFFB043501}" presName="text" presStyleLbl="fgAcc0" presStyleIdx="0" presStyleCnt="2">
        <dgm:presLayoutVars>
          <dgm:chPref val="3"/>
        </dgm:presLayoutVars>
      </dgm:prSet>
      <dgm:spPr/>
    </dgm:pt>
    <dgm:pt modelId="{00B2FBB8-84E8-4C91-AF09-F7C825DDBA78}" type="pres">
      <dgm:prSet presAssocID="{44ADCD67-5593-4202-97A2-DBCFFB043501}" presName="hierChild2" presStyleCnt="0"/>
      <dgm:spPr/>
    </dgm:pt>
    <dgm:pt modelId="{F67F0DF4-DBA3-4CB1-8D87-7512ACE2829E}" type="pres">
      <dgm:prSet presAssocID="{47B07F78-3DEB-406A-A018-41C78FA0E372}" presName="hierRoot1" presStyleCnt="0"/>
      <dgm:spPr/>
    </dgm:pt>
    <dgm:pt modelId="{97EA6A65-9EB7-412E-AFF5-3A8457536D1A}" type="pres">
      <dgm:prSet presAssocID="{47B07F78-3DEB-406A-A018-41C78FA0E372}" presName="composite" presStyleCnt="0"/>
      <dgm:spPr/>
    </dgm:pt>
    <dgm:pt modelId="{EBB5D93C-D3BC-49A9-8F01-5C8E253E4FEF}" type="pres">
      <dgm:prSet presAssocID="{47B07F78-3DEB-406A-A018-41C78FA0E372}" presName="background" presStyleLbl="node0" presStyleIdx="1" presStyleCnt="2"/>
      <dgm:spPr/>
    </dgm:pt>
    <dgm:pt modelId="{AC4EDD1B-5206-41D1-9C15-034D14F56A79}" type="pres">
      <dgm:prSet presAssocID="{47B07F78-3DEB-406A-A018-41C78FA0E372}" presName="text" presStyleLbl="fgAcc0" presStyleIdx="1" presStyleCnt="2">
        <dgm:presLayoutVars>
          <dgm:chPref val="3"/>
        </dgm:presLayoutVars>
      </dgm:prSet>
      <dgm:spPr/>
    </dgm:pt>
    <dgm:pt modelId="{4DE667DA-5B64-4F36-B5F8-136C0AD78A1C}" type="pres">
      <dgm:prSet presAssocID="{47B07F78-3DEB-406A-A018-41C78FA0E372}" presName="hierChild2" presStyleCnt="0"/>
      <dgm:spPr/>
    </dgm:pt>
  </dgm:ptLst>
  <dgm:cxnLst>
    <dgm:cxn modelId="{5257C94A-AD8F-40CC-97D4-2C7258C7DD96}" type="presOf" srcId="{44ADCD67-5593-4202-97A2-DBCFFB043501}" destId="{E98E8AD0-D743-4328-8FD9-540AF9466AEE}" srcOrd="0" destOrd="0" presId="urn:microsoft.com/office/officeart/2005/8/layout/hierarchy1"/>
    <dgm:cxn modelId="{3FD5F16D-2DD6-450D-8269-FA6F15B7481F}" srcId="{B24E438A-751A-4371-B861-5962F2B30355}" destId="{47B07F78-3DEB-406A-A018-41C78FA0E372}" srcOrd="1" destOrd="0" parTransId="{59B9466B-9B5C-4D12-A6F6-83A9FB200E38}" sibTransId="{C343669F-1E25-4495-982C-88745392DB62}"/>
    <dgm:cxn modelId="{F890FE70-3C96-4B2C-90CB-AD00D2FEA907}" type="presOf" srcId="{47B07F78-3DEB-406A-A018-41C78FA0E372}" destId="{AC4EDD1B-5206-41D1-9C15-034D14F56A79}" srcOrd="0" destOrd="0" presId="urn:microsoft.com/office/officeart/2005/8/layout/hierarchy1"/>
    <dgm:cxn modelId="{FB7AC072-AF62-4CF0-8480-7D28E9052C27}" type="presOf" srcId="{B24E438A-751A-4371-B861-5962F2B30355}" destId="{0FF7A4BD-4DA0-4D5D-876B-B43B5D74E02D}" srcOrd="0" destOrd="0" presId="urn:microsoft.com/office/officeart/2005/8/layout/hierarchy1"/>
    <dgm:cxn modelId="{D8A229E1-E26F-43EE-8D77-8E9E73AE08DD}" srcId="{B24E438A-751A-4371-B861-5962F2B30355}" destId="{44ADCD67-5593-4202-97A2-DBCFFB043501}" srcOrd="0" destOrd="0" parTransId="{F7AC93CD-B019-443A-9C5A-71984DD8D249}" sibTransId="{06AA1E82-6DB2-4979-8966-4C811E763FB8}"/>
    <dgm:cxn modelId="{9AA9094C-83DC-4FAA-AC4B-765F708A1F91}" type="presParOf" srcId="{0FF7A4BD-4DA0-4D5D-876B-B43B5D74E02D}" destId="{ABB57B6A-C750-4C00-BD74-9EDE9FBFBF0D}" srcOrd="0" destOrd="0" presId="urn:microsoft.com/office/officeart/2005/8/layout/hierarchy1"/>
    <dgm:cxn modelId="{2747AAF0-F207-43D4-A22A-AB780B8A495A}" type="presParOf" srcId="{ABB57B6A-C750-4C00-BD74-9EDE9FBFBF0D}" destId="{9CFF1880-E774-486C-8B6E-DB4FB6EEBC70}" srcOrd="0" destOrd="0" presId="urn:microsoft.com/office/officeart/2005/8/layout/hierarchy1"/>
    <dgm:cxn modelId="{588F9BCF-9FD7-434E-BAB2-9B44A8A1E0A0}" type="presParOf" srcId="{9CFF1880-E774-486C-8B6E-DB4FB6EEBC70}" destId="{ABA83379-86D6-4043-813E-9F4E4F334260}" srcOrd="0" destOrd="0" presId="urn:microsoft.com/office/officeart/2005/8/layout/hierarchy1"/>
    <dgm:cxn modelId="{B5C71B75-1AB5-450B-9F81-571089DE4A73}" type="presParOf" srcId="{9CFF1880-E774-486C-8B6E-DB4FB6EEBC70}" destId="{E98E8AD0-D743-4328-8FD9-540AF9466AEE}" srcOrd="1" destOrd="0" presId="urn:microsoft.com/office/officeart/2005/8/layout/hierarchy1"/>
    <dgm:cxn modelId="{DCCAC17F-70DB-431B-840C-64EE300A0EA9}" type="presParOf" srcId="{ABB57B6A-C750-4C00-BD74-9EDE9FBFBF0D}" destId="{00B2FBB8-84E8-4C91-AF09-F7C825DDBA78}" srcOrd="1" destOrd="0" presId="urn:microsoft.com/office/officeart/2005/8/layout/hierarchy1"/>
    <dgm:cxn modelId="{E219FF4C-DF51-4DAE-BE94-7C5C72C727A7}" type="presParOf" srcId="{0FF7A4BD-4DA0-4D5D-876B-B43B5D74E02D}" destId="{F67F0DF4-DBA3-4CB1-8D87-7512ACE2829E}" srcOrd="1" destOrd="0" presId="urn:microsoft.com/office/officeart/2005/8/layout/hierarchy1"/>
    <dgm:cxn modelId="{78A954A0-CA30-4532-AC69-A1211584BFBC}" type="presParOf" srcId="{F67F0DF4-DBA3-4CB1-8D87-7512ACE2829E}" destId="{97EA6A65-9EB7-412E-AFF5-3A8457536D1A}" srcOrd="0" destOrd="0" presId="urn:microsoft.com/office/officeart/2005/8/layout/hierarchy1"/>
    <dgm:cxn modelId="{A335475B-3A53-487F-B02C-9A2C14324591}" type="presParOf" srcId="{97EA6A65-9EB7-412E-AFF5-3A8457536D1A}" destId="{EBB5D93C-D3BC-49A9-8F01-5C8E253E4FEF}" srcOrd="0" destOrd="0" presId="urn:microsoft.com/office/officeart/2005/8/layout/hierarchy1"/>
    <dgm:cxn modelId="{73E15F29-534B-471A-9C44-8BBB0758C44C}" type="presParOf" srcId="{97EA6A65-9EB7-412E-AFF5-3A8457536D1A}" destId="{AC4EDD1B-5206-41D1-9C15-034D14F56A79}" srcOrd="1" destOrd="0" presId="urn:microsoft.com/office/officeart/2005/8/layout/hierarchy1"/>
    <dgm:cxn modelId="{02B25115-366D-4B03-834D-485A3C0FD26D}" type="presParOf" srcId="{F67F0DF4-DBA3-4CB1-8D87-7512ACE2829E}" destId="{4DE667DA-5B64-4F36-B5F8-136C0AD78A1C}"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B24E438A-751A-4371-B861-5962F2B30355}" type="doc">
      <dgm:prSet loTypeId="urn:microsoft.com/office/officeart/2005/8/layout/hierarchy1" loCatId="hierarchy" qsTypeId="urn:microsoft.com/office/officeart/2005/8/quickstyle/simple1" qsCatId="simple" csTypeId="urn:microsoft.com/office/officeart/2005/8/colors/colorful5" csCatId="colorful" phldr="1"/>
      <dgm:spPr/>
      <dgm:t>
        <a:bodyPr/>
        <a:lstStyle/>
        <a:p>
          <a:endParaRPr lang="en-US"/>
        </a:p>
      </dgm:t>
    </dgm:pt>
    <dgm:pt modelId="{44ADCD67-5593-4202-97A2-DBCFFB043501}">
      <dgm:prSet/>
      <dgm:spPr/>
      <dgm:t>
        <a:bodyPr/>
        <a:lstStyle/>
        <a:p>
          <a:r>
            <a:rPr lang="en-US" dirty="0"/>
            <a:t>Peer</a:t>
          </a:r>
        </a:p>
      </dgm:t>
    </dgm:pt>
    <dgm:pt modelId="{F7AC93CD-B019-443A-9C5A-71984DD8D249}" type="parTrans" cxnId="{D8A229E1-E26F-43EE-8D77-8E9E73AE08DD}">
      <dgm:prSet/>
      <dgm:spPr/>
      <dgm:t>
        <a:bodyPr/>
        <a:lstStyle/>
        <a:p>
          <a:endParaRPr lang="en-US"/>
        </a:p>
      </dgm:t>
    </dgm:pt>
    <dgm:pt modelId="{06AA1E82-6DB2-4979-8966-4C811E763FB8}" type="sibTrans" cxnId="{D8A229E1-E26F-43EE-8D77-8E9E73AE08DD}">
      <dgm:prSet/>
      <dgm:spPr/>
      <dgm:t>
        <a:bodyPr/>
        <a:lstStyle/>
        <a:p>
          <a:endParaRPr lang="en-US"/>
        </a:p>
      </dgm:t>
    </dgm:pt>
    <dgm:pt modelId="{47B07F78-3DEB-406A-A018-41C78FA0E372}">
      <dgm:prSet/>
      <dgm:spPr/>
      <dgm:t>
        <a:bodyPr/>
        <a:lstStyle/>
        <a:p>
          <a:r>
            <a:rPr lang="en-US"/>
            <a:t>Grown up</a:t>
          </a:r>
        </a:p>
      </dgm:t>
    </dgm:pt>
    <dgm:pt modelId="{59B9466B-9B5C-4D12-A6F6-83A9FB200E38}" type="parTrans" cxnId="{3FD5F16D-2DD6-450D-8269-FA6F15B7481F}">
      <dgm:prSet/>
      <dgm:spPr/>
      <dgm:t>
        <a:bodyPr/>
        <a:lstStyle/>
        <a:p>
          <a:endParaRPr lang="en-US"/>
        </a:p>
      </dgm:t>
    </dgm:pt>
    <dgm:pt modelId="{C343669F-1E25-4495-982C-88745392DB62}" type="sibTrans" cxnId="{3FD5F16D-2DD6-450D-8269-FA6F15B7481F}">
      <dgm:prSet/>
      <dgm:spPr/>
      <dgm:t>
        <a:bodyPr/>
        <a:lstStyle/>
        <a:p>
          <a:endParaRPr lang="en-US"/>
        </a:p>
      </dgm:t>
    </dgm:pt>
    <dgm:pt modelId="{4EDCC720-DAD6-40A4-BD48-A2DBE552B762}" type="pres">
      <dgm:prSet presAssocID="{B24E438A-751A-4371-B861-5962F2B30355}" presName="hierChild1" presStyleCnt="0">
        <dgm:presLayoutVars>
          <dgm:chPref val="1"/>
          <dgm:dir/>
          <dgm:animOne val="branch"/>
          <dgm:animLvl val="lvl"/>
          <dgm:resizeHandles/>
        </dgm:presLayoutVars>
      </dgm:prSet>
      <dgm:spPr/>
    </dgm:pt>
    <dgm:pt modelId="{5CD0283A-3227-46AC-A90E-92DC7C28A67A}" type="pres">
      <dgm:prSet presAssocID="{44ADCD67-5593-4202-97A2-DBCFFB043501}" presName="hierRoot1" presStyleCnt="0"/>
      <dgm:spPr/>
    </dgm:pt>
    <dgm:pt modelId="{B7EC6530-4F69-469C-BB83-2C1E0436DF36}" type="pres">
      <dgm:prSet presAssocID="{44ADCD67-5593-4202-97A2-DBCFFB043501}" presName="composite" presStyleCnt="0"/>
      <dgm:spPr/>
    </dgm:pt>
    <dgm:pt modelId="{EF8A1806-D1CE-48CC-831F-032ED05A8400}" type="pres">
      <dgm:prSet presAssocID="{44ADCD67-5593-4202-97A2-DBCFFB043501}" presName="background" presStyleLbl="node0" presStyleIdx="0" presStyleCnt="2"/>
      <dgm:spPr/>
    </dgm:pt>
    <dgm:pt modelId="{5490C0BA-29A6-4BAB-8952-2E7496CE3F08}" type="pres">
      <dgm:prSet presAssocID="{44ADCD67-5593-4202-97A2-DBCFFB043501}" presName="text" presStyleLbl="fgAcc0" presStyleIdx="0" presStyleCnt="2">
        <dgm:presLayoutVars>
          <dgm:chPref val="3"/>
        </dgm:presLayoutVars>
      </dgm:prSet>
      <dgm:spPr/>
    </dgm:pt>
    <dgm:pt modelId="{0D0A5A32-2CB1-458C-90E1-6DE0ABA5FA30}" type="pres">
      <dgm:prSet presAssocID="{44ADCD67-5593-4202-97A2-DBCFFB043501}" presName="hierChild2" presStyleCnt="0"/>
      <dgm:spPr/>
    </dgm:pt>
    <dgm:pt modelId="{6128047E-85FF-4060-94C0-92FA5F4DE851}" type="pres">
      <dgm:prSet presAssocID="{47B07F78-3DEB-406A-A018-41C78FA0E372}" presName="hierRoot1" presStyleCnt="0"/>
      <dgm:spPr/>
    </dgm:pt>
    <dgm:pt modelId="{C1565A25-962B-4B25-964B-8D16E651393F}" type="pres">
      <dgm:prSet presAssocID="{47B07F78-3DEB-406A-A018-41C78FA0E372}" presName="composite" presStyleCnt="0"/>
      <dgm:spPr/>
    </dgm:pt>
    <dgm:pt modelId="{7B3C0B22-F33C-4EA4-B55E-BAD0E02A2712}" type="pres">
      <dgm:prSet presAssocID="{47B07F78-3DEB-406A-A018-41C78FA0E372}" presName="background" presStyleLbl="node0" presStyleIdx="1" presStyleCnt="2"/>
      <dgm:spPr/>
    </dgm:pt>
    <dgm:pt modelId="{F917B5F8-3FE0-4A2C-A642-A26EADD923DF}" type="pres">
      <dgm:prSet presAssocID="{47B07F78-3DEB-406A-A018-41C78FA0E372}" presName="text" presStyleLbl="fgAcc0" presStyleIdx="1" presStyleCnt="2">
        <dgm:presLayoutVars>
          <dgm:chPref val="3"/>
        </dgm:presLayoutVars>
      </dgm:prSet>
      <dgm:spPr/>
    </dgm:pt>
    <dgm:pt modelId="{061D0E40-13F2-4CBB-B466-62D7F1201B1C}" type="pres">
      <dgm:prSet presAssocID="{47B07F78-3DEB-406A-A018-41C78FA0E372}" presName="hierChild2" presStyleCnt="0"/>
      <dgm:spPr/>
    </dgm:pt>
  </dgm:ptLst>
  <dgm:cxnLst>
    <dgm:cxn modelId="{2B211925-96C5-4CDB-9E23-0BF9F73AE7EE}" type="presOf" srcId="{47B07F78-3DEB-406A-A018-41C78FA0E372}" destId="{F917B5F8-3FE0-4A2C-A642-A26EADD923DF}" srcOrd="0" destOrd="0" presId="urn:microsoft.com/office/officeart/2005/8/layout/hierarchy1"/>
    <dgm:cxn modelId="{3FD5F16D-2DD6-450D-8269-FA6F15B7481F}" srcId="{B24E438A-751A-4371-B861-5962F2B30355}" destId="{47B07F78-3DEB-406A-A018-41C78FA0E372}" srcOrd="1" destOrd="0" parTransId="{59B9466B-9B5C-4D12-A6F6-83A9FB200E38}" sibTransId="{C343669F-1E25-4495-982C-88745392DB62}"/>
    <dgm:cxn modelId="{3250ED76-FC04-434B-8506-CAFAACA0F660}" type="presOf" srcId="{44ADCD67-5593-4202-97A2-DBCFFB043501}" destId="{5490C0BA-29A6-4BAB-8952-2E7496CE3F08}" srcOrd="0" destOrd="0" presId="urn:microsoft.com/office/officeart/2005/8/layout/hierarchy1"/>
    <dgm:cxn modelId="{898D1498-78DF-4029-8F8B-FE3561FB278B}" type="presOf" srcId="{B24E438A-751A-4371-B861-5962F2B30355}" destId="{4EDCC720-DAD6-40A4-BD48-A2DBE552B762}" srcOrd="0" destOrd="0" presId="urn:microsoft.com/office/officeart/2005/8/layout/hierarchy1"/>
    <dgm:cxn modelId="{D8A229E1-E26F-43EE-8D77-8E9E73AE08DD}" srcId="{B24E438A-751A-4371-B861-5962F2B30355}" destId="{44ADCD67-5593-4202-97A2-DBCFFB043501}" srcOrd="0" destOrd="0" parTransId="{F7AC93CD-B019-443A-9C5A-71984DD8D249}" sibTransId="{06AA1E82-6DB2-4979-8966-4C811E763FB8}"/>
    <dgm:cxn modelId="{F98FB6C2-53C0-4148-A54F-415C2D02CB2A}" type="presParOf" srcId="{4EDCC720-DAD6-40A4-BD48-A2DBE552B762}" destId="{5CD0283A-3227-46AC-A90E-92DC7C28A67A}" srcOrd="0" destOrd="0" presId="urn:microsoft.com/office/officeart/2005/8/layout/hierarchy1"/>
    <dgm:cxn modelId="{2256F2D1-AA53-4326-9789-BF906DD06AB7}" type="presParOf" srcId="{5CD0283A-3227-46AC-A90E-92DC7C28A67A}" destId="{B7EC6530-4F69-469C-BB83-2C1E0436DF36}" srcOrd="0" destOrd="0" presId="urn:microsoft.com/office/officeart/2005/8/layout/hierarchy1"/>
    <dgm:cxn modelId="{9199AD5F-42BB-45FC-8F26-0FDC034D514A}" type="presParOf" srcId="{B7EC6530-4F69-469C-BB83-2C1E0436DF36}" destId="{EF8A1806-D1CE-48CC-831F-032ED05A8400}" srcOrd="0" destOrd="0" presId="urn:microsoft.com/office/officeart/2005/8/layout/hierarchy1"/>
    <dgm:cxn modelId="{FB170B3F-2174-4699-97B2-ED9DC5A50BEB}" type="presParOf" srcId="{B7EC6530-4F69-469C-BB83-2C1E0436DF36}" destId="{5490C0BA-29A6-4BAB-8952-2E7496CE3F08}" srcOrd="1" destOrd="0" presId="urn:microsoft.com/office/officeart/2005/8/layout/hierarchy1"/>
    <dgm:cxn modelId="{DAEBA59D-CA93-4C26-A2D6-E5D206B9F9F7}" type="presParOf" srcId="{5CD0283A-3227-46AC-A90E-92DC7C28A67A}" destId="{0D0A5A32-2CB1-458C-90E1-6DE0ABA5FA30}" srcOrd="1" destOrd="0" presId="urn:microsoft.com/office/officeart/2005/8/layout/hierarchy1"/>
    <dgm:cxn modelId="{F48557F4-34C7-4C38-AB86-4AED1218594D}" type="presParOf" srcId="{4EDCC720-DAD6-40A4-BD48-A2DBE552B762}" destId="{6128047E-85FF-4060-94C0-92FA5F4DE851}" srcOrd="1" destOrd="0" presId="urn:microsoft.com/office/officeart/2005/8/layout/hierarchy1"/>
    <dgm:cxn modelId="{31C90670-501C-4DF7-AB10-0A74C31CAF66}" type="presParOf" srcId="{6128047E-85FF-4060-94C0-92FA5F4DE851}" destId="{C1565A25-962B-4B25-964B-8D16E651393F}" srcOrd="0" destOrd="0" presId="urn:microsoft.com/office/officeart/2005/8/layout/hierarchy1"/>
    <dgm:cxn modelId="{F448801F-63A2-4522-895E-FC116620FBEC}" type="presParOf" srcId="{C1565A25-962B-4B25-964B-8D16E651393F}" destId="{7B3C0B22-F33C-4EA4-B55E-BAD0E02A2712}" srcOrd="0" destOrd="0" presId="urn:microsoft.com/office/officeart/2005/8/layout/hierarchy1"/>
    <dgm:cxn modelId="{EE7DAA4C-FF99-49AC-ABA4-8D527201883B}" type="presParOf" srcId="{C1565A25-962B-4B25-964B-8D16E651393F}" destId="{F917B5F8-3FE0-4A2C-A642-A26EADD923DF}" srcOrd="1" destOrd="0" presId="urn:microsoft.com/office/officeart/2005/8/layout/hierarchy1"/>
    <dgm:cxn modelId="{0DB984AD-39BC-44E9-8EED-5A60066E1884}" type="presParOf" srcId="{6128047E-85FF-4060-94C0-92FA5F4DE851}" destId="{061D0E40-13F2-4CBB-B466-62D7F1201B1C}"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B24E438A-751A-4371-B861-5962F2B30355}" type="doc">
      <dgm:prSet loTypeId="urn:microsoft.com/office/officeart/2005/8/layout/hierarchy1" loCatId="hierarchy" qsTypeId="urn:microsoft.com/office/officeart/2005/8/quickstyle/simple1" qsCatId="simple" csTypeId="urn:microsoft.com/office/officeart/2005/8/colors/accent0_3" csCatId="mainScheme" phldr="1"/>
      <dgm:spPr/>
      <dgm:t>
        <a:bodyPr/>
        <a:lstStyle/>
        <a:p>
          <a:endParaRPr lang="en-US"/>
        </a:p>
      </dgm:t>
    </dgm:pt>
    <dgm:pt modelId="{44ADCD67-5593-4202-97A2-DBCFFB043501}">
      <dgm:prSet/>
      <dgm:spPr/>
      <dgm:t>
        <a:bodyPr/>
        <a:lstStyle/>
        <a:p>
          <a:r>
            <a:rPr lang="en-US" dirty="0"/>
            <a:t>Peer</a:t>
          </a:r>
        </a:p>
      </dgm:t>
    </dgm:pt>
    <dgm:pt modelId="{F7AC93CD-B019-443A-9C5A-71984DD8D249}" type="parTrans" cxnId="{D8A229E1-E26F-43EE-8D77-8E9E73AE08DD}">
      <dgm:prSet/>
      <dgm:spPr/>
      <dgm:t>
        <a:bodyPr/>
        <a:lstStyle/>
        <a:p>
          <a:endParaRPr lang="en-US"/>
        </a:p>
      </dgm:t>
    </dgm:pt>
    <dgm:pt modelId="{06AA1E82-6DB2-4979-8966-4C811E763FB8}" type="sibTrans" cxnId="{D8A229E1-E26F-43EE-8D77-8E9E73AE08DD}">
      <dgm:prSet/>
      <dgm:spPr/>
      <dgm:t>
        <a:bodyPr/>
        <a:lstStyle/>
        <a:p>
          <a:endParaRPr lang="en-US"/>
        </a:p>
      </dgm:t>
    </dgm:pt>
    <dgm:pt modelId="{47B07F78-3DEB-406A-A018-41C78FA0E372}">
      <dgm:prSet/>
      <dgm:spPr/>
      <dgm:t>
        <a:bodyPr/>
        <a:lstStyle/>
        <a:p>
          <a:r>
            <a:rPr lang="en-US"/>
            <a:t>Grown up</a:t>
          </a:r>
        </a:p>
      </dgm:t>
    </dgm:pt>
    <dgm:pt modelId="{59B9466B-9B5C-4D12-A6F6-83A9FB200E38}" type="parTrans" cxnId="{3FD5F16D-2DD6-450D-8269-FA6F15B7481F}">
      <dgm:prSet/>
      <dgm:spPr/>
      <dgm:t>
        <a:bodyPr/>
        <a:lstStyle/>
        <a:p>
          <a:endParaRPr lang="en-US"/>
        </a:p>
      </dgm:t>
    </dgm:pt>
    <dgm:pt modelId="{C343669F-1E25-4495-982C-88745392DB62}" type="sibTrans" cxnId="{3FD5F16D-2DD6-450D-8269-FA6F15B7481F}">
      <dgm:prSet/>
      <dgm:spPr/>
      <dgm:t>
        <a:bodyPr/>
        <a:lstStyle/>
        <a:p>
          <a:endParaRPr lang="en-US"/>
        </a:p>
      </dgm:t>
    </dgm:pt>
    <dgm:pt modelId="{6B1CF1F7-F263-4CCB-B91B-64A3D294C45A}" type="pres">
      <dgm:prSet presAssocID="{B24E438A-751A-4371-B861-5962F2B30355}" presName="hierChild1" presStyleCnt="0">
        <dgm:presLayoutVars>
          <dgm:chPref val="1"/>
          <dgm:dir/>
          <dgm:animOne val="branch"/>
          <dgm:animLvl val="lvl"/>
          <dgm:resizeHandles/>
        </dgm:presLayoutVars>
      </dgm:prSet>
      <dgm:spPr/>
    </dgm:pt>
    <dgm:pt modelId="{7243415D-DEEA-4315-9506-547E25C54BFE}" type="pres">
      <dgm:prSet presAssocID="{44ADCD67-5593-4202-97A2-DBCFFB043501}" presName="hierRoot1" presStyleCnt="0"/>
      <dgm:spPr/>
    </dgm:pt>
    <dgm:pt modelId="{F252AF2D-2DE9-4C3A-A784-5D5255A7CE04}" type="pres">
      <dgm:prSet presAssocID="{44ADCD67-5593-4202-97A2-DBCFFB043501}" presName="composite" presStyleCnt="0"/>
      <dgm:spPr/>
    </dgm:pt>
    <dgm:pt modelId="{F5A23A8B-8EBC-437E-AFBA-A3E82240EAA4}" type="pres">
      <dgm:prSet presAssocID="{44ADCD67-5593-4202-97A2-DBCFFB043501}" presName="background" presStyleLbl="node0" presStyleIdx="0" presStyleCnt="2"/>
      <dgm:spPr/>
    </dgm:pt>
    <dgm:pt modelId="{C9DF3972-3558-45D1-AEF0-EAF6E48BF679}" type="pres">
      <dgm:prSet presAssocID="{44ADCD67-5593-4202-97A2-DBCFFB043501}" presName="text" presStyleLbl="fgAcc0" presStyleIdx="0" presStyleCnt="2">
        <dgm:presLayoutVars>
          <dgm:chPref val="3"/>
        </dgm:presLayoutVars>
      </dgm:prSet>
      <dgm:spPr/>
    </dgm:pt>
    <dgm:pt modelId="{D9F3744A-EEE5-4FA2-86EE-4FBFE05A8E78}" type="pres">
      <dgm:prSet presAssocID="{44ADCD67-5593-4202-97A2-DBCFFB043501}" presName="hierChild2" presStyleCnt="0"/>
      <dgm:spPr/>
    </dgm:pt>
    <dgm:pt modelId="{7902BD74-B2C5-4173-8D7E-5A4FE2FC740A}" type="pres">
      <dgm:prSet presAssocID="{47B07F78-3DEB-406A-A018-41C78FA0E372}" presName="hierRoot1" presStyleCnt="0"/>
      <dgm:spPr/>
    </dgm:pt>
    <dgm:pt modelId="{BDDFFF19-1B33-4EE9-83E9-2507E58BA4ED}" type="pres">
      <dgm:prSet presAssocID="{47B07F78-3DEB-406A-A018-41C78FA0E372}" presName="composite" presStyleCnt="0"/>
      <dgm:spPr/>
    </dgm:pt>
    <dgm:pt modelId="{19DAC034-DD6F-400C-9F5E-3E40D1F57824}" type="pres">
      <dgm:prSet presAssocID="{47B07F78-3DEB-406A-A018-41C78FA0E372}" presName="background" presStyleLbl="node0" presStyleIdx="1" presStyleCnt="2"/>
      <dgm:spPr/>
    </dgm:pt>
    <dgm:pt modelId="{1797C6D3-D9F8-4C3F-B2F7-A5C3E16E0FB0}" type="pres">
      <dgm:prSet presAssocID="{47B07F78-3DEB-406A-A018-41C78FA0E372}" presName="text" presStyleLbl="fgAcc0" presStyleIdx="1" presStyleCnt="2">
        <dgm:presLayoutVars>
          <dgm:chPref val="3"/>
        </dgm:presLayoutVars>
      </dgm:prSet>
      <dgm:spPr/>
    </dgm:pt>
    <dgm:pt modelId="{1DF97ACE-4FF1-4BC6-9435-8A413EAAD566}" type="pres">
      <dgm:prSet presAssocID="{47B07F78-3DEB-406A-A018-41C78FA0E372}" presName="hierChild2" presStyleCnt="0"/>
      <dgm:spPr/>
    </dgm:pt>
  </dgm:ptLst>
  <dgm:cxnLst>
    <dgm:cxn modelId="{B218172C-002A-4292-A83C-8694C6877B61}" type="presOf" srcId="{44ADCD67-5593-4202-97A2-DBCFFB043501}" destId="{C9DF3972-3558-45D1-AEF0-EAF6E48BF679}" srcOrd="0" destOrd="0" presId="urn:microsoft.com/office/officeart/2005/8/layout/hierarchy1"/>
    <dgm:cxn modelId="{3FD5F16D-2DD6-450D-8269-FA6F15B7481F}" srcId="{B24E438A-751A-4371-B861-5962F2B30355}" destId="{47B07F78-3DEB-406A-A018-41C78FA0E372}" srcOrd="1" destOrd="0" parTransId="{59B9466B-9B5C-4D12-A6F6-83A9FB200E38}" sibTransId="{C343669F-1E25-4495-982C-88745392DB62}"/>
    <dgm:cxn modelId="{34743C51-06DA-42CB-9B6A-91AAA1FF02CD}" type="presOf" srcId="{B24E438A-751A-4371-B861-5962F2B30355}" destId="{6B1CF1F7-F263-4CCB-B91B-64A3D294C45A}" srcOrd="0" destOrd="0" presId="urn:microsoft.com/office/officeart/2005/8/layout/hierarchy1"/>
    <dgm:cxn modelId="{1DEC62D1-DFBE-46CD-AF7A-243CB77EEB25}" type="presOf" srcId="{47B07F78-3DEB-406A-A018-41C78FA0E372}" destId="{1797C6D3-D9F8-4C3F-B2F7-A5C3E16E0FB0}" srcOrd="0" destOrd="0" presId="urn:microsoft.com/office/officeart/2005/8/layout/hierarchy1"/>
    <dgm:cxn modelId="{D8A229E1-E26F-43EE-8D77-8E9E73AE08DD}" srcId="{B24E438A-751A-4371-B861-5962F2B30355}" destId="{44ADCD67-5593-4202-97A2-DBCFFB043501}" srcOrd="0" destOrd="0" parTransId="{F7AC93CD-B019-443A-9C5A-71984DD8D249}" sibTransId="{06AA1E82-6DB2-4979-8966-4C811E763FB8}"/>
    <dgm:cxn modelId="{5ACF71D7-DBEA-42BA-9FF0-3AC150C380E1}" type="presParOf" srcId="{6B1CF1F7-F263-4CCB-B91B-64A3D294C45A}" destId="{7243415D-DEEA-4315-9506-547E25C54BFE}" srcOrd="0" destOrd="0" presId="urn:microsoft.com/office/officeart/2005/8/layout/hierarchy1"/>
    <dgm:cxn modelId="{F4C018FB-4746-44DC-8461-846A9B159A41}" type="presParOf" srcId="{7243415D-DEEA-4315-9506-547E25C54BFE}" destId="{F252AF2D-2DE9-4C3A-A784-5D5255A7CE04}" srcOrd="0" destOrd="0" presId="urn:microsoft.com/office/officeart/2005/8/layout/hierarchy1"/>
    <dgm:cxn modelId="{7EA50829-A798-4F3D-B542-F42FD16FC353}" type="presParOf" srcId="{F252AF2D-2DE9-4C3A-A784-5D5255A7CE04}" destId="{F5A23A8B-8EBC-437E-AFBA-A3E82240EAA4}" srcOrd="0" destOrd="0" presId="urn:microsoft.com/office/officeart/2005/8/layout/hierarchy1"/>
    <dgm:cxn modelId="{4C544528-5307-418F-A7D7-A31445739633}" type="presParOf" srcId="{F252AF2D-2DE9-4C3A-A784-5D5255A7CE04}" destId="{C9DF3972-3558-45D1-AEF0-EAF6E48BF679}" srcOrd="1" destOrd="0" presId="urn:microsoft.com/office/officeart/2005/8/layout/hierarchy1"/>
    <dgm:cxn modelId="{FD6DC19D-CE85-40B6-8F48-97427EBD63E9}" type="presParOf" srcId="{7243415D-DEEA-4315-9506-547E25C54BFE}" destId="{D9F3744A-EEE5-4FA2-86EE-4FBFE05A8E78}" srcOrd="1" destOrd="0" presId="urn:microsoft.com/office/officeart/2005/8/layout/hierarchy1"/>
    <dgm:cxn modelId="{DF9E313E-1919-41FA-9B4E-69B69076E7B8}" type="presParOf" srcId="{6B1CF1F7-F263-4CCB-B91B-64A3D294C45A}" destId="{7902BD74-B2C5-4173-8D7E-5A4FE2FC740A}" srcOrd="1" destOrd="0" presId="urn:microsoft.com/office/officeart/2005/8/layout/hierarchy1"/>
    <dgm:cxn modelId="{E0F0CB1C-3B91-4447-8395-D619DC275600}" type="presParOf" srcId="{7902BD74-B2C5-4173-8D7E-5A4FE2FC740A}" destId="{BDDFFF19-1B33-4EE9-83E9-2507E58BA4ED}" srcOrd="0" destOrd="0" presId="urn:microsoft.com/office/officeart/2005/8/layout/hierarchy1"/>
    <dgm:cxn modelId="{2BFA7CC5-A4D3-4925-BE7D-A1D747750D89}" type="presParOf" srcId="{BDDFFF19-1B33-4EE9-83E9-2507E58BA4ED}" destId="{19DAC034-DD6F-400C-9F5E-3E40D1F57824}" srcOrd="0" destOrd="0" presId="urn:microsoft.com/office/officeart/2005/8/layout/hierarchy1"/>
    <dgm:cxn modelId="{C534A7C9-E64F-482B-82C8-BFC2808A4DAB}" type="presParOf" srcId="{BDDFFF19-1B33-4EE9-83E9-2507E58BA4ED}" destId="{1797C6D3-D9F8-4C3F-B2F7-A5C3E16E0FB0}" srcOrd="1" destOrd="0" presId="urn:microsoft.com/office/officeart/2005/8/layout/hierarchy1"/>
    <dgm:cxn modelId="{381BB740-5DF0-41D6-B19D-F40DBE4D74E3}" type="presParOf" srcId="{7902BD74-B2C5-4173-8D7E-5A4FE2FC740A}" destId="{1DF97ACE-4FF1-4BC6-9435-8A413EAAD566}"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B5069F7-F5DD-4CE0-8D02-E3C196A856C2}" type="doc">
      <dgm:prSet loTypeId="urn:microsoft.com/office/officeart/2005/8/layout/process4" loCatId="process" qsTypeId="urn:microsoft.com/office/officeart/2005/8/quickstyle/simple1" qsCatId="simple" csTypeId="urn:microsoft.com/office/officeart/2005/8/colors/colorful2" csCatId="colorful" phldr="1"/>
      <dgm:spPr/>
      <dgm:t>
        <a:bodyPr/>
        <a:lstStyle/>
        <a:p>
          <a:endParaRPr lang="en-US"/>
        </a:p>
      </dgm:t>
    </dgm:pt>
    <dgm:pt modelId="{30E3B901-C506-4679-8B74-0C1E8047FD20}">
      <dgm:prSet/>
      <dgm:spPr/>
      <dgm:t>
        <a:bodyPr/>
        <a:lstStyle/>
        <a:p>
          <a:r>
            <a:rPr lang="en-US"/>
            <a:t>People are hardwired to want to do things on their own – to be independent minded. </a:t>
          </a:r>
        </a:p>
      </dgm:t>
    </dgm:pt>
    <dgm:pt modelId="{DCB824AB-50F3-405D-9855-4BC5B790F21B}" type="parTrans" cxnId="{27643C9C-46B6-4794-9B77-9270ECD4C26B}">
      <dgm:prSet/>
      <dgm:spPr/>
      <dgm:t>
        <a:bodyPr/>
        <a:lstStyle/>
        <a:p>
          <a:endParaRPr lang="en-US"/>
        </a:p>
      </dgm:t>
    </dgm:pt>
    <dgm:pt modelId="{179E5BE8-F3EC-4282-9812-0F304F430DB8}" type="sibTrans" cxnId="{27643C9C-46B6-4794-9B77-9270ECD4C26B}">
      <dgm:prSet/>
      <dgm:spPr/>
      <dgm:t>
        <a:bodyPr/>
        <a:lstStyle/>
        <a:p>
          <a:endParaRPr lang="en-US"/>
        </a:p>
      </dgm:t>
    </dgm:pt>
    <dgm:pt modelId="{FA9443DC-315F-4E24-942F-DE45DDA0A7A9}">
      <dgm:prSet/>
      <dgm:spPr/>
      <dgm:t>
        <a:bodyPr/>
        <a:lstStyle/>
        <a:p>
          <a:r>
            <a:rPr lang="en-US"/>
            <a:t>There are many reasons why asking for help makes people feel uneasy</a:t>
          </a:r>
        </a:p>
      </dgm:t>
    </dgm:pt>
    <dgm:pt modelId="{2CC3DA22-5B5E-4E95-B1DB-1D9280CDE2C2}" type="parTrans" cxnId="{0F0778CD-EBF7-49AA-90B8-65FDE568F1C9}">
      <dgm:prSet/>
      <dgm:spPr/>
      <dgm:t>
        <a:bodyPr/>
        <a:lstStyle/>
        <a:p>
          <a:endParaRPr lang="en-US"/>
        </a:p>
      </dgm:t>
    </dgm:pt>
    <dgm:pt modelId="{10C0C910-8611-4DBD-9A1C-4A6143B9B762}" type="sibTrans" cxnId="{0F0778CD-EBF7-49AA-90B8-65FDE568F1C9}">
      <dgm:prSet/>
      <dgm:spPr/>
      <dgm:t>
        <a:bodyPr/>
        <a:lstStyle/>
        <a:p>
          <a:endParaRPr lang="en-US"/>
        </a:p>
      </dgm:t>
    </dgm:pt>
    <dgm:pt modelId="{8BDA3FB2-06D7-4447-B0D5-FD3399809B14}">
      <dgm:prSet/>
      <dgm:spPr/>
      <dgm:t>
        <a:bodyPr/>
        <a:lstStyle/>
        <a:p>
          <a:r>
            <a:rPr lang="en-US" dirty="0"/>
            <a:t>I get embarrassed.</a:t>
          </a:r>
        </a:p>
      </dgm:t>
    </dgm:pt>
    <dgm:pt modelId="{228CF580-D4E7-489F-9650-A471E9FF2921}" type="parTrans" cxnId="{92276B5B-9CB2-45B5-A31B-F302801E8EB3}">
      <dgm:prSet/>
      <dgm:spPr/>
      <dgm:t>
        <a:bodyPr/>
        <a:lstStyle/>
        <a:p>
          <a:endParaRPr lang="en-US"/>
        </a:p>
      </dgm:t>
    </dgm:pt>
    <dgm:pt modelId="{D53390AA-001A-422B-BEEC-05E1DBDBF3AD}" type="sibTrans" cxnId="{92276B5B-9CB2-45B5-A31B-F302801E8EB3}">
      <dgm:prSet/>
      <dgm:spPr/>
      <dgm:t>
        <a:bodyPr/>
        <a:lstStyle/>
        <a:p>
          <a:endParaRPr lang="en-US"/>
        </a:p>
      </dgm:t>
    </dgm:pt>
    <dgm:pt modelId="{37EFC308-27D7-4D25-A0A2-C4ECFB548EA3}">
      <dgm:prSet/>
      <dgm:spPr/>
      <dgm:t>
        <a:bodyPr/>
        <a:lstStyle/>
        <a:p>
          <a:r>
            <a:rPr lang="en-US" dirty="0"/>
            <a:t>I don’t want to be judged</a:t>
          </a:r>
        </a:p>
      </dgm:t>
    </dgm:pt>
    <dgm:pt modelId="{678878F3-6CCC-42CE-822D-B8CB4B15DCD0}" type="parTrans" cxnId="{53DAFB53-B6DB-4F7E-96BE-2FE68322743B}">
      <dgm:prSet/>
      <dgm:spPr/>
      <dgm:t>
        <a:bodyPr/>
        <a:lstStyle/>
        <a:p>
          <a:endParaRPr lang="en-US"/>
        </a:p>
      </dgm:t>
    </dgm:pt>
    <dgm:pt modelId="{36E979F9-A6D5-46BE-92C9-4D14FDD256C0}" type="sibTrans" cxnId="{53DAFB53-B6DB-4F7E-96BE-2FE68322743B}">
      <dgm:prSet/>
      <dgm:spPr/>
      <dgm:t>
        <a:bodyPr/>
        <a:lstStyle/>
        <a:p>
          <a:endParaRPr lang="en-US"/>
        </a:p>
      </dgm:t>
    </dgm:pt>
    <dgm:pt modelId="{3CE239BE-9667-4331-B613-D44DFD75C950}">
      <dgm:prSet/>
      <dgm:spPr/>
      <dgm:t>
        <a:bodyPr/>
        <a:lstStyle/>
        <a:p>
          <a:r>
            <a:rPr lang="en-US" dirty="0"/>
            <a:t>They might say "no"</a:t>
          </a:r>
        </a:p>
      </dgm:t>
    </dgm:pt>
    <dgm:pt modelId="{FFFB012D-1583-43AE-ABD7-BC3679B23DE0}" type="parTrans" cxnId="{B22B4EFB-DF8A-4B3B-8440-87C4491696AE}">
      <dgm:prSet/>
      <dgm:spPr/>
      <dgm:t>
        <a:bodyPr/>
        <a:lstStyle/>
        <a:p>
          <a:endParaRPr lang="en-US"/>
        </a:p>
      </dgm:t>
    </dgm:pt>
    <dgm:pt modelId="{7FA444AC-B678-45CC-80CA-383BF71B7810}" type="sibTrans" cxnId="{B22B4EFB-DF8A-4B3B-8440-87C4491696AE}">
      <dgm:prSet/>
      <dgm:spPr/>
      <dgm:t>
        <a:bodyPr/>
        <a:lstStyle/>
        <a:p>
          <a:endParaRPr lang="en-US"/>
        </a:p>
      </dgm:t>
    </dgm:pt>
    <dgm:pt modelId="{A8721B59-4412-4853-904A-CCFD3CB4B2A3}" type="pres">
      <dgm:prSet presAssocID="{8B5069F7-F5DD-4CE0-8D02-E3C196A856C2}" presName="Name0" presStyleCnt="0">
        <dgm:presLayoutVars>
          <dgm:dir/>
          <dgm:animLvl val="lvl"/>
          <dgm:resizeHandles val="exact"/>
        </dgm:presLayoutVars>
      </dgm:prSet>
      <dgm:spPr/>
    </dgm:pt>
    <dgm:pt modelId="{FF6D132B-0D53-460A-A4AF-F8F03891C3F6}" type="pres">
      <dgm:prSet presAssocID="{FA9443DC-315F-4E24-942F-DE45DDA0A7A9}" presName="boxAndChildren" presStyleCnt="0"/>
      <dgm:spPr/>
    </dgm:pt>
    <dgm:pt modelId="{8137118F-B576-4778-924B-6A0A0C71381E}" type="pres">
      <dgm:prSet presAssocID="{FA9443DC-315F-4E24-942F-DE45DDA0A7A9}" presName="parentTextBox" presStyleLbl="node1" presStyleIdx="0" presStyleCnt="2"/>
      <dgm:spPr/>
    </dgm:pt>
    <dgm:pt modelId="{63FD2EE6-B27F-4894-A982-DF8717DE12B7}" type="pres">
      <dgm:prSet presAssocID="{FA9443DC-315F-4E24-942F-DE45DDA0A7A9}" presName="entireBox" presStyleLbl="node1" presStyleIdx="0" presStyleCnt="2"/>
      <dgm:spPr/>
    </dgm:pt>
    <dgm:pt modelId="{9F2C78FA-2941-438B-8352-02FEA7E503A9}" type="pres">
      <dgm:prSet presAssocID="{FA9443DC-315F-4E24-942F-DE45DDA0A7A9}" presName="descendantBox" presStyleCnt="0"/>
      <dgm:spPr/>
    </dgm:pt>
    <dgm:pt modelId="{3D97811A-D856-43B9-A6E7-7958B13F4A3F}" type="pres">
      <dgm:prSet presAssocID="{8BDA3FB2-06D7-4447-B0D5-FD3399809B14}" presName="childTextBox" presStyleLbl="fgAccFollowNode1" presStyleIdx="0" presStyleCnt="3">
        <dgm:presLayoutVars>
          <dgm:bulletEnabled val="1"/>
        </dgm:presLayoutVars>
      </dgm:prSet>
      <dgm:spPr/>
    </dgm:pt>
    <dgm:pt modelId="{6D7FA588-2C83-40AE-B378-F0E2245F9D3C}" type="pres">
      <dgm:prSet presAssocID="{37EFC308-27D7-4D25-A0A2-C4ECFB548EA3}" presName="childTextBox" presStyleLbl="fgAccFollowNode1" presStyleIdx="1" presStyleCnt="3">
        <dgm:presLayoutVars>
          <dgm:bulletEnabled val="1"/>
        </dgm:presLayoutVars>
      </dgm:prSet>
      <dgm:spPr/>
    </dgm:pt>
    <dgm:pt modelId="{CB824A64-DFF2-45C9-A184-8618FC67804A}" type="pres">
      <dgm:prSet presAssocID="{3CE239BE-9667-4331-B613-D44DFD75C950}" presName="childTextBox" presStyleLbl="fgAccFollowNode1" presStyleIdx="2" presStyleCnt="3">
        <dgm:presLayoutVars>
          <dgm:bulletEnabled val="1"/>
        </dgm:presLayoutVars>
      </dgm:prSet>
      <dgm:spPr/>
    </dgm:pt>
    <dgm:pt modelId="{04EE165E-6342-4CEC-9A21-0208057C30DC}" type="pres">
      <dgm:prSet presAssocID="{179E5BE8-F3EC-4282-9812-0F304F430DB8}" presName="sp" presStyleCnt="0"/>
      <dgm:spPr/>
    </dgm:pt>
    <dgm:pt modelId="{DF7C278B-F251-48F3-AD52-B14D6447EFC8}" type="pres">
      <dgm:prSet presAssocID="{30E3B901-C506-4679-8B74-0C1E8047FD20}" presName="arrowAndChildren" presStyleCnt="0"/>
      <dgm:spPr/>
    </dgm:pt>
    <dgm:pt modelId="{9CAF3D71-2A28-4380-A424-01D636BFF9B0}" type="pres">
      <dgm:prSet presAssocID="{30E3B901-C506-4679-8B74-0C1E8047FD20}" presName="parentTextArrow" presStyleLbl="node1" presStyleIdx="1" presStyleCnt="2"/>
      <dgm:spPr/>
    </dgm:pt>
  </dgm:ptLst>
  <dgm:cxnLst>
    <dgm:cxn modelId="{4C094F0E-A293-471A-AE18-F2A382C16760}" type="presOf" srcId="{30E3B901-C506-4679-8B74-0C1E8047FD20}" destId="{9CAF3D71-2A28-4380-A424-01D636BFF9B0}" srcOrd="0" destOrd="0" presId="urn:microsoft.com/office/officeart/2005/8/layout/process4"/>
    <dgm:cxn modelId="{7481891D-C9DD-476A-93CA-8F93E0D1CCEE}" type="presOf" srcId="{37EFC308-27D7-4D25-A0A2-C4ECFB548EA3}" destId="{6D7FA588-2C83-40AE-B378-F0E2245F9D3C}" srcOrd="0" destOrd="0" presId="urn:microsoft.com/office/officeart/2005/8/layout/process4"/>
    <dgm:cxn modelId="{05E52A3A-F652-459E-8A8D-DD99E0AF083B}" type="presOf" srcId="{3CE239BE-9667-4331-B613-D44DFD75C950}" destId="{CB824A64-DFF2-45C9-A184-8618FC67804A}" srcOrd="0" destOrd="0" presId="urn:microsoft.com/office/officeart/2005/8/layout/process4"/>
    <dgm:cxn modelId="{92276B5B-9CB2-45B5-A31B-F302801E8EB3}" srcId="{FA9443DC-315F-4E24-942F-DE45DDA0A7A9}" destId="{8BDA3FB2-06D7-4447-B0D5-FD3399809B14}" srcOrd="0" destOrd="0" parTransId="{228CF580-D4E7-489F-9650-A471E9FF2921}" sibTransId="{D53390AA-001A-422B-BEEC-05E1DBDBF3AD}"/>
    <dgm:cxn modelId="{03AD554D-1DA0-4206-82A2-35A5E69B61CF}" type="presOf" srcId="{FA9443DC-315F-4E24-942F-DE45DDA0A7A9}" destId="{63FD2EE6-B27F-4894-A982-DF8717DE12B7}" srcOrd="1" destOrd="0" presId="urn:microsoft.com/office/officeart/2005/8/layout/process4"/>
    <dgm:cxn modelId="{53DAFB53-B6DB-4F7E-96BE-2FE68322743B}" srcId="{FA9443DC-315F-4E24-942F-DE45DDA0A7A9}" destId="{37EFC308-27D7-4D25-A0A2-C4ECFB548EA3}" srcOrd="1" destOrd="0" parTransId="{678878F3-6CCC-42CE-822D-B8CB4B15DCD0}" sibTransId="{36E979F9-A6D5-46BE-92C9-4D14FDD256C0}"/>
    <dgm:cxn modelId="{6EDCD07C-0688-43FE-8353-7A24759447D1}" type="presOf" srcId="{FA9443DC-315F-4E24-942F-DE45DDA0A7A9}" destId="{8137118F-B576-4778-924B-6A0A0C71381E}" srcOrd="0" destOrd="0" presId="urn:microsoft.com/office/officeart/2005/8/layout/process4"/>
    <dgm:cxn modelId="{27643C9C-46B6-4794-9B77-9270ECD4C26B}" srcId="{8B5069F7-F5DD-4CE0-8D02-E3C196A856C2}" destId="{30E3B901-C506-4679-8B74-0C1E8047FD20}" srcOrd="0" destOrd="0" parTransId="{DCB824AB-50F3-405D-9855-4BC5B790F21B}" sibTransId="{179E5BE8-F3EC-4282-9812-0F304F430DB8}"/>
    <dgm:cxn modelId="{CC6F0CB9-8C50-4F3D-81C6-7A9A787F3AE2}" type="presOf" srcId="{8BDA3FB2-06D7-4447-B0D5-FD3399809B14}" destId="{3D97811A-D856-43B9-A6E7-7958B13F4A3F}" srcOrd="0" destOrd="0" presId="urn:microsoft.com/office/officeart/2005/8/layout/process4"/>
    <dgm:cxn modelId="{D523D3C0-A1F5-4DF3-B354-BD8F5E241A31}" type="presOf" srcId="{8B5069F7-F5DD-4CE0-8D02-E3C196A856C2}" destId="{A8721B59-4412-4853-904A-CCFD3CB4B2A3}" srcOrd="0" destOrd="0" presId="urn:microsoft.com/office/officeart/2005/8/layout/process4"/>
    <dgm:cxn modelId="{0F0778CD-EBF7-49AA-90B8-65FDE568F1C9}" srcId="{8B5069F7-F5DD-4CE0-8D02-E3C196A856C2}" destId="{FA9443DC-315F-4E24-942F-DE45DDA0A7A9}" srcOrd="1" destOrd="0" parTransId="{2CC3DA22-5B5E-4E95-B1DB-1D9280CDE2C2}" sibTransId="{10C0C910-8611-4DBD-9A1C-4A6143B9B762}"/>
    <dgm:cxn modelId="{B22B4EFB-DF8A-4B3B-8440-87C4491696AE}" srcId="{FA9443DC-315F-4E24-942F-DE45DDA0A7A9}" destId="{3CE239BE-9667-4331-B613-D44DFD75C950}" srcOrd="2" destOrd="0" parTransId="{FFFB012D-1583-43AE-ABD7-BC3679B23DE0}" sibTransId="{7FA444AC-B678-45CC-80CA-383BF71B7810}"/>
    <dgm:cxn modelId="{55B50F6A-AE34-4743-8058-5AB360ACB261}" type="presParOf" srcId="{A8721B59-4412-4853-904A-CCFD3CB4B2A3}" destId="{FF6D132B-0D53-460A-A4AF-F8F03891C3F6}" srcOrd="0" destOrd="0" presId="urn:microsoft.com/office/officeart/2005/8/layout/process4"/>
    <dgm:cxn modelId="{1EF7BBFD-9322-4516-B4E7-737950358F1C}" type="presParOf" srcId="{FF6D132B-0D53-460A-A4AF-F8F03891C3F6}" destId="{8137118F-B576-4778-924B-6A0A0C71381E}" srcOrd="0" destOrd="0" presId="urn:microsoft.com/office/officeart/2005/8/layout/process4"/>
    <dgm:cxn modelId="{2C010A32-3002-4CE4-9CEA-747094806FE4}" type="presParOf" srcId="{FF6D132B-0D53-460A-A4AF-F8F03891C3F6}" destId="{63FD2EE6-B27F-4894-A982-DF8717DE12B7}" srcOrd="1" destOrd="0" presId="urn:microsoft.com/office/officeart/2005/8/layout/process4"/>
    <dgm:cxn modelId="{911152E4-011F-42CD-B144-DC997DBF0C4E}" type="presParOf" srcId="{FF6D132B-0D53-460A-A4AF-F8F03891C3F6}" destId="{9F2C78FA-2941-438B-8352-02FEA7E503A9}" srcOrd="2" destOrd="0" presId="urn:microsoft.com/office/officeart/2005/8/layout/process4"/>
    <dgm:cxn modelId="{C2428D41-56A3-458A-8C45-28A5988468BC}" type="presParOf" srcId="{9F2C78FA-2941-438B-8352-02FEA7E503A9}" destId="{3D97811A-D856-43B9-A6E7-7958B13F4A3F}" srcOrd="0" destOrd="0" presId="urn:microsoft.com/office/officeart/2005/8/layout/process4"/>
    <dgm:cxn modelId="{C0C2C8C1-13D3-4929-A4ED-1B24796C2797}" type="presParOf" srcId="{9F2C78FA-2941-438B-8352-02FEA7E503A9}" destId="{6D7FA588-2C83-40AE-B378-F0E2245F9D3C}" srcOrd="1" destOrd="0" presId="urn:microsoft.com/office/officeart/2005/8/layout/process4"/>
    <dgm:cxn modelId="{AAA12C19-BBD0-4799-8C42-0466628D34D4}" type="presParOf" srcId="{9F2C78FA-2941-438B-8352-02FEA7E503A9}" destId="{CB824A64-DFF2-45C9-A184-8618FC67804A}" srcOrd="2" destOrd="0" presId="urn:microsoft.com/office/officeart/2005/8/layout/process4"/>
    <dgm:cxn modelId="{0357C0BE-A6CB-4071-8D67-AA30D692D786}" type="presParOf" srcId="{A8721B59-4412-4853-904A-CCFD3CB4B2A3}" destId="{04EE165E-6342-4CEC-9A21-0208057C30DC}" srcOrd="1" destOrd="0" presId="urn:microsoft.com/office/officeart/2005/8/layout/process4"/>
    <dgm:cxn modelId="{8DF79545-A599-434C-8C71-912698AACE88}" type="presParOf" srcId="{A8721B59-4412-4853-904A-CCFD3CB4B2A3}" destId="{DF7C278B-F251-48F3-AD52-B14D6447EFC8}" srcOrd="2" destOrd="0" presId="urn:microsoft.com/office/officeart/2005/8/layout/process4"/>
    <dgm:cxn modelId="{3CFB9F70-842D-46D8-8973-139F94A1E44D}" type="presParOf" srcId="{DF7C278B-F251-48F3-AD52-B14D6447EFC8}" destId="{9CAF3D71-2A28-4380-A424-01D636BFF9B0}"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CDC9B04-366E-4C97-844C-865158DD549F}" type="doc">
      <dgm:prSet loTypeId="urn:microsoft.com/office/officeart/2005/8/layout/vProcess5" loCatId="process" qsTypeId="urn:microsoft.com/office/officeart/2005/8/quickstyle/simple1" qsCatId="simple" csTypeId="urn:microsoft.com/office/officeart/2005/8/colors/colorful1" csCatId="colorful"/>
      <dgm:spPr/>
      <dgm:t>
        <a:bodyPr/>
        <a:lstStyle/>
        <a:p>
          <a:endParaRPr lang="en-US"/>
        </a:p>
      </dgm:t>
    </dgm:pt>
    <dgm:pt modelId="{BBEC6A11-0E06-4629-AC7A-9D5B99C18699}">
      <dgm:prSet/>
      <dgm:spPr/>
      <dgm:t>
        <a:bodyPr/>
        <a:lstStyle/>
        <a:p>
          <a:r>
            <a:rPr lang="en-US"/>
            <a:t>In person (34% more likely to get a "Yes")</a:t>
          </a:r>
        </a:p>
      </dgm:t>
    </dgm:pt>
    <dgm:pt modelId="{F2D56616-AEA9-46E6-8304-7C6F3BC0EE53}" type="parTrans" cxnId="{B76FB3D0-B960-444B-B907-DC42B9F67040}">
      <dgm:prSet/>
      <dgm:spPr/>
      <dgm:t>
        <a:bodyPr/>
        <a:lstStyle/>
        <a:p>
          <a:endParaRPr lang="en-US"/>
        </a:p>
      </dgm:t>
    </dgm:pt>
    <dgm:pt modelId="{79F554AD-521E-40B9-8177-AEF44B8CD2BD}" type="sibTrans" cxnId="{B76FB3D0-B960-444B-B907-DC42B9F67040}">
      <dgm:prSet/>
      <dgm:spPr/>
      <dgm:t>
        <a:bodyPr/>
        <a:lstStyle/>
        <a:p>
          <a:endParaRPr lang="en-US"/>
        </a:p>
      </dgm:t>
    </dgm:pt>
    <dgm:pt modelId="{80246DDF-7922-4249-BE9B-F981CE43062A}">
      <dgm:prSet/>
      <dgm:spPr/>
      <dgm:t>
        <a:bodyPr/>
        <a:lstStyle/>
        <a:p>
          <a:r>
            <a:rPr lang="en-US"/>
            <a:t>Be specific</a:t>
          </a:r>
        </a:p>
      </dgm:t>
    </dgm:pt>
    <dgm:pt modelId="{3BACA6E0-BE49-49F9-9FE1-66236EB01C72}" type="parTrans" cxnId="{2DFAB309-5315-41F2-AA59-DD1B1B58EAB5}">
      <dgm:prSet/>
      <dgm:spPr/>
      <dgm:t>
        <a:bodyPr/>
        <a:lstStyle/>
        <a:p>
          <a:endParaRPr lang="en-US"/>
        </a:p>
      </dgm:t>
    </dgm:pt>
    <dgm:pt modelId="{2579EBF1-AE5A-4E81-9471-3BEA19AB2C4A}" type="sibTrans" cxnId="{2DFAB309-5315-41F2-AA59-DD1B1B58EAB5}">
      <dgm:prSet/>
      <dgm:spPr/>
      <dgm:t>
        <a:bodyPr/>
        <a:lstStyle/>
        <a:p>
          <a:endParaRPr lang="en-US"/>
        </a:p>
      </dgm:t>
    </dgm:pt>
    <dgm:pt modelId="{26A239C1-203C-435A-9629-025FE0099B2F}">
      <dgm:prSet/>
      <dgm:spPr/>
      <dgm:t>
        <a:bodyPr/>
        <a:lstStyle/>
        <a:p>
          <a:r>
            <a:rPr lang="en-US"/>
            <a:t>Be direct</a:t>
          </a:r>
        </a:p>
      </dgm:t>
    </dgm:pt>
    <dgm:pt modelId="{B8268ECD-0096-4A90-94B6-84C715292A8A}" type="parTrans" cxnId="{3979EE73-CCA8-4738-9AD4-4728E1B60E25}">
      <dgm:prSet/>
      <dgm:spPr/>
      <dgm:t>
        <a:bodyPr/>
        <a:lstStyle/>
        <a:p>
          <a:endParaRPr lang="en-US"/>
        </a:p>
      </dgm:t>
    </dgm:pt>
    <dgm:pt modelId="{09A2B5D7-E664-4B98-8778-27775943DE52}" type="sibTrans" cxnId="{3979EE73-CCA8-4738-9AD4-4728E1B60E25}">
      <dgm:prSet/>
      <dgm:spPr/>
      <dgm:t>
        <a:bodyPr/>
        <a:lstStyle/>
        <a:p>
          <a:endParaRPr lang="en-US"/>
        </a:p>
      </dgm:t>
    </dgm:pt>
    <dgm:pt modelId="{0AC66557-2C11-4D4A-AD32-B919BCF909A1}">
      <dgm:prSet/>
      <dgm:spPr/>
      <dgm:t>
        <a:bodyPr/>
        <a:lstStyle/>
        <a:p>
          <a:r>
            <a:rPr lang="en-US"/>
            <a:t>Be positive</a:t>
          </a:r>
        </a:p>
      </dgm:t>
    </dgm:pt>
    <dgm:pt modelId="{CB615066-A809-48FA-AE27-692FDB1FFBAA}" type="parTrans" cxnId="{3AFBAA95-C6C1-4ABE-B826-97583F1AA2A4}">
      <dgm:prSet/>
      <dgm:spPr/>
      <dgm:t>
        <a:bodyPr/>
        <a:lstStyle/>
        <a:p>
          <a:endParaRPr lang="en-US"/>
        </a:p>
      </dgm:t>
    </dgm:pt>
    <dgm:pt modelId="{4A8D5725-66C1-4D74-ACD3-48416CBA2EAD}" type="sibTrans" cxnId="{3AFBAA95-C6C1-4ABE-B826-97583F1AA2A4}">
      <dgm:prSet/>
      <dgm:spPr/>
      <dgm:t>
        <a:bodyPr/>
        <a:lstStyle/>
        <a:p>
          <a:endParaRPr lang="en-US"/>
        </a:p>
      </dgm:t>
    </dgm:pt>
    <dgm:pt modelId="{B9C70C10-17AE-405D-9194-944F21FA0250}">
      <dgm:prSet/>
      <dgm:spPr/>
      <dgm:t>
        <a:bodyPr/>
        <a:lstStyle/>
        <a:p>
          <a:r>
            <a:rPr lang="en-US"/>
            <a:t>Be understanding</a:t>
          </a:r>
        </a:p>
      </dgm:t>
    </dgm:pt>
    <dgm:pt modelId="{907BA849-1636-4267-AE79-E27DCB55EE8F}" type="parTrans" cxnId="{A38D98F5-02C1-48F9-9A77-19EDBA13EFD8}">
      <dgm:prSet/>
      <dgm:spPr/>
      <dgm:t>
        <a:bodyPr/>
        <a:lstStyle/>
        <a:p>
          <a:endParaRPr lang="en-US"/>
        </a:p>
      </dgm:t>
    </dgm:pt>
    <dgm:pt modelId="{A11BD559-8B74-4AD0-A9C2-1A888DEAEAD0}" type="sibTrans" cxnId="{A38D98F5-02C1-48F9-9A77-19EDBA13EFD8}">
      <dgm:prSet/>
      <dgm:spPr/>
      <dgm:t>
        <a:bodyPr/>
        <a:lstStyle/>
        <a:p>
          <a:endParaRPr lang="en-US"/>
        </a:p>
      </dgm:t>
    </dgm:pt>
    <dgm:pt modelId="{C23E1717-B77C-4098-8BE7-BD557725B9C5}" type="pres">
      <dgm:prSet presAssocID="{BCDC9B04-366E-4C97-844C-865158DD549F}" presName="outerComposite" presStyleCnt="0">
        <dgm:presLayoutVars>
          <dgm:chMax val="5"/>
          <dgm:dir/>
          <dgm:resizeHandles val="exact"/>
        </dgm:presLayoutVars>
      </dgm:prSet>
      <dgm:spPr/>
    </dgm:pt>
    <dgm:pt modelId="{DF6F1B4C-5E28-4274-88E3-67988F72FB3D}" type="pres">
      <dgm:prSet presAssocID="{BCDC9B04-366E-4C97-844C-865158DD549F}" presName="dummyMaxCanvas" presStyleCnt="0">
        <dgm:presLayoutVars/>
      </dgm:prSet>
      <dgm:spPr/>
    </dgm:pt>
    <dgm:pt modelId="{6068386C-D061-4DBB-B8E9-A1C548378E6F}" type="pres">
      <dgm:prSet presAssocID="{BCDC9B04-366E-4C97-844C-865158DD549F}" presName="FiveNodes_1" presStyleLbl="node1" presStyleIdx="0" presStyleCnt="5">
        <dgm:presLayoutVars>
          <dgm:bulletEnabled val="1"/>
        </dgm:presLayoutVars>
      </dgm:prSet>
      <dgm:spPr/>
    </dgm:pt>
    <dgm:pt modelId="{11F590FD-D393-4C99-A010-B332E38977FE}" type="pres">
      <dgm:prSet presAssocID="{BCDC9B04-366E-4C97-844C-865158DD549F}" presName="FiveNodes_2" presStyleLbl="node1" presStyleIdx="1" presStyleCnt="5">
        <dgm:presLayoutVars>
          <dgm:bulletEnabled val="1"/>
        </dgm:presLayoutVars>
      </dgm:prSet>
      <dgm:spPr/>
    </dgm:pt>
    <dgm:pt modelId="{C4B38627-FB01-4204-8A52-A761098A4B09}" type="pres">
      <dgm:prSet presAssocID="{BCDC9B04-366E-4C97-844C-865158DD549F}" presName="FiveNodes_3" presStyleLbl="node1" presStyleIdx="2" presStyleCnt="5">
        <dgm:presLayoutVars>
          <dgm:bulletEnabled val="1"/>
        </dgm:presLayoutVars>
      </dgm:prSet>
      <dgm:spPr/>
    </dgm:pt>
    <dgm:pt modelId="{3738AFB6-D377-4843-9BD7-2800DE71C3C5}" type="pres">
      <dgm:prSet presAssocID="{BCDC9B04-366E-4C97-844C-865158DD549F}" presName="FiveNodes_4" presStyleLbl="node1" presStyleIdx="3" presStyleCnt="5">
        <dgm:presLayoutVars>
          <dgm:bulletEnabled val="1"/>
        </dgm:presLayoutVars>
      </dgm:prSet>
      <dgm:spPr/>
    </dgm:pt>
    <dgm:pt modelId="{AD27D29B-C784-45D9-8B89-E77851BA8045}" type="pres">
      <dgm:prSet presAssocID="{BCDC9B04-366E-4C97-844C-865158DD549F}" presName="FiveNodes_5" presStyleLbl="node1" presStyleIdx="4" presStyleCnt="5">
        <dgm:presLayoutVars>
          <dgm:bulletEnabled val="1"/>
        </dgm:presLayoutVars>
      </dgm:prSet>
      <dgm:spPr/>
    </dgm:pt>
    <dgm:pt modelId="{451EE07E-CF74-4D71-ABD4-9AE851EE2B8B}" type="pres">
      <dgm:prSet presAssocID="{BCDC9B04-366E-4C97-844C-865158DD549F}" presName="FiveConn_1-2" presStyleLbl="fgAccFollowNode1" presStyleIdx="0" presStyleCnt="4">
        <dgm:presLayoutVars>
          <dgm:bulletEnabled val="1"/>
        </dgm:presLayoutVars>
      </dgm:prSet>
      <dgm:spPr/>
    </dgm:pt>
    <dgm:pt modelId="{CD6DBC91-5B15-4C0A-879E-D3F86D06FBCA}" type="pres">
      <dgm:prSet presAssocID="{BCDC9B04-366E-4C97-844C-865158DD549F}" presName="FiveConn_2-3" presStyleLbl="fgAccFollowNode1" presStyleIdx="1" presStyleCnt="4">
        <dgm:presLayoutVars>
          <dgm:bulletEnabled val="1"/>
        </dgm:presLayoutVars>
      </dgm:prSet>
      <dgm:spPr/>
    </dgm:pt>
    <dgm:pt modelId="{3F40429C-67C6-4620-BE3C-0D636A8E1EB8}" type="pres">
      <dgm:prSet presAssocID="{BCDC9B04-366E-4C97-844C-865158DD549F}" presName="FiveConn_3-4" presStyleLbl="fgAccFollowNode1" presStyleIdx="2" presStyleCnt="4">
        <dgm:presLayoutVars>
          <dgm:bulletEnabled val="1"/>
        </dgm:presLayoutVars>
      </dgm:prSet>
      <dgm:spPr/>
    </dgm:pt>
    <dgm:pt modelId="{D445F41A-FEB1-4854-9C5C-3F6AB939EEAD}" type="pres">
      <dgm:prSet presAssocID="{BCDC9B04-366E-4C97-844C-865158DD549F}" presName="FiveConn_4-5" presStyleLbl="fgAccFollowNode1" presStyleIdx="3" presStyleCnt="4">
        <dgm:presLayoutVars>
          <dgm:bulletEnabled val="1"/>
        </dgm:presLayoutVars>
      </dgm:prSet>
      <dgm:spPr/>
    </dgm:pt>
    <dgm:pt modelId="{9B2F6A4D-BE87-4EB0-93B2-706F6C6E3347}" type="pres">
      <dgm:prSet presAssocID="{BCDC9B04-366E-4C97-844C-865158DD549F}" presName="FiveNodes_1_text" presStyleLbl="node1" presStyleIdx="4" presStyleCnt="5">
        <dgm:presLayoutVars>
          <dgm:bulletEnabled val="1"/>
        </dgm:presLayoutVars>
      </dgm:prSet>
      <dgm:spPr/>
    </dgm:pt>
    <dgm:pt modelId="{35B42FA0-93F2-4F9B-81E0-FCD0F2E04363}" type="pres">
      <dgm:prSet presAssocID="{BCDC9B04-366E-4C97-844C-865158DD549F}" presName="FiveNodes_2_text" presStyleLbl="node1" presStyleIdx="4" presStyleCnt="5">
        <dgm:presLayoutVars>
          <dgm:bulletEnabled val="1"/>
        </dgm:presLayoutVars>
      </dgm:prSet>
      <dgm:spPr/>
    </dgm:pt>
    <dgm:pt modelId="{222D848C-D764-4B4A-AD25-D5FC433A3271}" type="pres">
      <dgm:prSet presAssocID="{BCDC9B04-366E-4C97-844C-865158DD549F}" presName="FiveNodes_3_text" presStyleLbl="node1" presStyleIdx="4" presStyleCnt="5">
        <dgm:presLayoutVars>
          <dgm:bulletEnabled val="1"/>
        </dgm:presLayoutVars>
      </dgm:prSet>
      <dgm:spPr/>
    </dgm:pt>
    <dgm:pt modelId="{7653C90B-608A-4B33-9AB1-19DEC224FAAF}" type="pres">
      <dgm:prSet presAssocID="{BCDC9B04-366E-4C97-844C-865158DD549F}" presName="FiveNodes_4_text" presStyleLbl="node1" presStyleIdx="4" presStyleCnt="5">
        <dgm:presLayoutVars>
          <dgm:bulletEnabled val="1"/>
        </dgm:presLayoutVars>
      </dgm:prSet>
      <dgm:spPr/>
    </dgm:pt>
    <dgm:pt modelId="{8E1D636C-7772-44CA-91BB-225FCC0C1D18}" type="pres">
      <dgm:prSet presAssocID="{BCDC9B04-366E-4C97-844C-865158DD549F}" presName="FiveNodes_5_text" presStyleLbl="node1" presStyleIdx="4" presStyleCnt="5">
        <dgm:presLayoutVars>
          <dgm:bulletEnabled val="1"/>
        </dgm:presLayoutVars>
      </dgm:prSet>
      <dgm:spPr/>
    </dgm:pt>
  </dgm:ptLst>
  <dgm:cxnLst>
    <dgm:cxn modelId="{2DFAB309-5315-41F2-AA59-DD1B1B58EAB5}" srcId="{BCDC9B04-366E-4C97-844C-865158DD549F}" destId="{80246DDF-7922-4249-BE9B-F981CE43062A}" srcOrd="1" destOrd="0" parTransId="{3BACA6E0-BE49-49F9-9FE1-66236EB01C72}" sibTransId="{2579EBF1-AE5A-4E81-9471-3BEA19AB2C4A}"/>
    <dgm:cxn modelId="{3FEF6B1E-E9DC-49E7-9E3B-C6557B67952E}" type="presOf" srcId="{0AC66557-2C11-4D4A-AD32-B919BCF909A1}" destId="{3738AFB6-D377-4843-9BD7-2800DE71C3C5}" srcOrd="0" destOrd="0" presId="urn:microsoft.com/office/officeart/2005/8/layout/vProcess5"/>
    <dgm:cxn modelId="{86E97E1F-32B8-4259-B5B0-0B533F304D4B}" type="presOf" srcId="{4A8D5725-66C1-4D74-ACD3-48416CBA2EAD}" destId="{D445F41A-FEB1-4854-9C5C-3F6AB939EEAD}" srcOrd="0" destOrd="0" presId="urn:microsoft.com/office/officeart/2005/8/layout/vProcess5"/>
    <dgm:cxn modelId="{80DD4C35-B29A-42DF-8C58-9522DADE36B7}" type="presOf" srcId="{B9C70C10-17AE-405D-9194-944F21FA0250}" destId="{8E1D636C-7772-44CA-91BB-225FCC0C1D18}" srcOrd="1" destOrd="0" presId="urn:microsoft.com/office/officeart/2005/8/layout/vProcess5"/>
    <dgm:cxn modelId="{12E5183F-EFD3-4459-AE72-ED7A665DDBEC}" type="presOf" srcId="{BCDC9B04-366E-4C97-844C-865158DD549F}" destId="{C23E1717-B77C-4098-8BE7-BD557725B9C5}" srcOrd="0" destOrd="0" presId="urn:microsoft.com/office/officeart/2005/8/layout/vProcess5"/>
    <dgm:cxn modelId="{2458F865-0A07-43B5-9F82-D0C4BFEE9372}" type="presOf" srcId="{0AC66557-2C11-4D4A-AD32-B919BCF909A1}" destId="{7653C90B-608A-4B33-9AB1-19DEC224FAAF}" srcOrd="1" destOrd="0" presId="urn:microsoft.com/office/officeart/2005/8/layout/vProcess5"/>
    <dgm:cxn modelId="{3979EE73-CCA8-4738-9AD4-4728E1B60E25}" srcId="{BCDC9B04-366E-4C97-844C-865158DD549F}" destId="{26A239C1-203C-435A-9629-025FE0099B2F}" srcOrd="2" destOrd="0" parTransId="{B8268ECD-0096-4A90-94B6-84C715292A8A}" sibTransId="{09A2B5D7-E664-4B98-8778-27775943DE52}"/>
    <dgm:cxn modelId="{DA3FE07B-923D-42F4-B5FA-AE0B9E015099}" type="presOf" srcId="{2579EBF1-AE5A-4E81-9471-3BEA19AB2C4A}" destId="{CD6DBC91-5B15-4C0A-879E-D3F86D06FBCA}" srcOrd="0" destOrd="0" presId="urn:microsoft.com/office/officeart/2005/8/layout/vProcess5"/>
    <dgm:cxn modelId="{64AA5284-C800-48A4-9E5F-370ABAFFF74E}" type="presOf" srcId="{26A239C1-203C-435A-9629-025FE0099B2F}" destId="{222D848C-D764-4B4A-AD25-D5FC433A3271}" srcOrd="1" destOrd="0" presId="urn:microsoft.com/office/officeart/2005/8/layout/vProcess5"/>
    <dgm:cxn modelId="{3AFBAA95-C6C1-4ABE-B826-97583F1AA2A4}" srcId="{BCDC9B04-366E-4C97-844C-865158DD549F}" destId="{0AC66557-2C11-4D4A-AD32-B919BCF909A1}" srcOrd="3" destOrd="0" parTransId="{CB615066-A809-48FA-AE27-692FDB1FFBAA}" sibTransId="{4A8D5725-66C1-4D74-ACD3-48416CBA2EAD}"/>
    <dgm:cxn modelId="{B10680A6-67AA-48A7-9656-9C9BB41BE509}" type="presOf" srcId="{79F554AD-521E-40B9-8177-AEF44B8CD2BD}" destId="{451EE07E-CF74-4D71-ABD4-9AE851EE2B8B}" srcOrd="0" destOrd="0" presId="urn:microsoft.com/office/officeart/2005/8/layout/vProcess5"/>
    <dgm:cxn modelId="{837D0FC4-CF04-4D4C-9F2D-11D241FEF8F2}" type="presOf" srcId="{BBEC6A11-0E06-4629-AC7A-9D5B99C18699}" destId="{9B2F6A4D-BE87-4EB0-93B2-706F6C6E3347}" srcOrd="1" destOrd="0" presId="urn:microsoft.com/office/officeart/2005/8/layout/vProcess5"/>
    <dgm:cxn modelId="{B58E91C6-7C6C-48B3-BFB3-275A2859D638}" type="presOf" srcId="{BBEC6A11-0E06-4629-AC7A-9D5B99C18699}" destId="{6068386C-D061-4DBB-B8E9-A1C548378E6F}" srcOrd="0" destOrd="0" presId="urn:microsoft.com/office/officeart/2005/8/layout/vProcess5"/>
    <dgm:cxn modelId="{0B39B8CE-8B70-47AC-93F2-7597AD14A30B}" type="presOf" srcId="{80246DDF-7922-4249-BE9B-F981CE43062A}" destId="{11F590FD-D393-4C99-A010-B332E38977FE}" srcOrd="0" destOrd="0" presId="urn:microsoft.com/office/officeart/2005/8/layout/vProcess5"/>
    <dgm:cxn modelId="{B76FB3D0-B960-444B-B907-DC42B9F67040}" srcId="{BCDC9B04-366E-4C97-844C-865158DD549F}" destId="{BBEC6A11-0E06-4629-AC7A-9D5B99C18699}" srcOrd="0" destOrd="0" parTransId="{F2D56616-AEA9-46E6-8304-7C6F3BC0EE53}" sibTransId="{79F554AD-521E-40B9-8177-AEF44B8CD2BD}"/>
    <dgm:cxn modelId="{1D7E9AE1-9533-42DD-AD5E-799146977B14}" type="presOf" srcId="{B9C70C10-17AE-405D-9194-944F21FA0250}" destId="{AD27D29B-C784-45D9-8B89-E77851BA8045}" srcOrd="0" destOrd="0" presId="urn:microsoft.com/office/officeart/2005/8/layout/vProcess5"/>
    <dgm:cxn modelId="{1CF1E4E3-667D-46D8-AE73-0B28CCF16944}" type="presOf" srcId="{80246DDF-7922-4249-BE9B-F981CE43062A}" destId="{35B42FA0-93F2-4F9B-81E0-FCD0F2E04363}" srcOrd="1" destOrd="0" presId="urn:microsoft.com/office/officeart/2005/8/layout/vProcess5"/>
    <dgm:cxn modelId="{F3D79AF3-47AB-4688-9B14-33736BD919BB}" type="presOf" srcId="{09A2B5D7-E664-4B98-8778-27775943DE52}" destId="{3F40429C-67C6-4620-BE3C-0D636A8E1EB8}" srcOrd="0" destOrd="0" presId="urn:microsoft.com/office/officeart/2005/8/layout/vProcess5"/>
    <dgm:cxn modelId="{A38D98F5-02C1-48F9-9A77-19EDBA13EFD8}" srcId="{BCDC9B04-366E-4C97-844C-865158DD549F}" destId="{B9C70C10-17AE-405D-9194-944F21FA0250}" srcOrd="4" destOrd="0" parTransId="{907BA849-1636-4267-AE79-E27DCB55EE8F}" sibTransId="{A11BD559-8B74-4AD0-A9C2-1A888DEAEAD0}"/>
    <dgm:cxn modelId="{607744F8-C169-427F-AD32-70BDDF4C554E}" type="presOf" srcId="{26A239C1-203C-435A-9629-025FE0099B2F}" destId="{C4B38627-FB01-4204-8A52-A761098A4B09}" srcOrd="0" destOrd="0" presId="urn:microsoft.com/office/officeart/2005/8/layout/vProcess5"/>
    <dgm:cxn modelId="{4B12DDF0-915F-42AF-A90F-80CC10CD7FD7}" type="presParOf" srcId="{C23E1717-B77C-4098-8BE7-BD557725B9C5}" destId="{DF6F1B4C-5E28-4274-88E3-67988F72FB3D}" srcOrd="0" destOrd="0" presId="urn:microsoft.com/office/officeart/2005/8/layout/vProcess5"/>
    <dgm:cxn modelId="{E27AD7CE-A925-4188-9E5F-535BA649CE49}" type="presParOf" srcId="{C23E1717-B77C-4098-8BE7-BD557725B9C5}" destId="{6068386C-D061-4DBB-B8E9-A1C548378E6F}" srcOrd="1" destOrd="0" presId="urn:microsoft.com/office/officeart/2005/8/layout/vProcess5"/>
    <dgm:cxn modelId="{797650FD-ECAC-4889-95F0-AE2C96BC2F18}" type="presParOf" srcId="{C23E1717-B77C-4098-8BE7-BD557725B9C5}" destId="{11F590FD-D393-4C99-A010-B332E38977FE}" srcOrd="2" destOrd="0" presId="urn:microsoft.com/office/officeart/2005/8/layout/vProcess5"/>
    <dgm:cxn modelId="{789681C7-88D2-4FC3-B84D-F8178B404894}" type="presParOf" srcId="{C23E1717-B77C-4098-8BE7-BD557725B9C5}" destId="{C4B38627-FB01-4204-8A52-A761098A4B09}" srcOrd="3" destOrd="0" presId="urn:microsoft.com/office/officeart/2005/8/layout/vProcess5"/>
    <dgm:cxn modelId="{A5EF535A-D9B8-484E-BC52-655AA430891C}" type="presParOf" srcId="{C23E1717-B77C-4098-8BE7-BD557725B9C5}" destId="{3738AFB6-D377-4843-9BD7-2800DE71C3C5}" srcOrd="4" destOrd="0" presId="urn:microsoft.com/office/officeart/2005/8/layout/vProcess5"/>
    <dgm:cxn modelId="{F869D35B-2393-4021-B78F-CC0300D3E082}" type="presParOf" srcId="{C23E1717-B77C-4098-8BE7-BD557725B9C5}" destId="{AD27D29B-C784-45D9-8B89-E77851BA8045}" srcOrd="5" destOrd="0" presId="urn:microsoft.com/office/officeart/2005/8/layout/vProcess5"/>
    <dgm:cxn modelId="{E2A43BB0-EED5-4AD8-A42E-7119D01EE2D7}" type="presParOf" srcId="{C23E1717-B77C-4098-8BE7-BD557725B9C5}" destId="{451EE07E-CF74-4D71-ABD4-9AE851EE2B8B}" srcOrd="6" destOrd="0" presId="urn:microsoft.com/office/officeart/2005/8/layout/vProcess5"/>
    <dgm:cxn modelId="{87E5471C-50AA-4A69-9672-B9FEEF2CF036}" type="presParOf" srcId="{C23E1717-B77C-4098-8BE7-BD557725B9C5}" destId="{CD6DBC91-5B15-4C0A-879E-D3F86D06FBCA}" srcOrd="7" destOrd="0" presId="urn:microsoft.com/office/officeart/2005/8/layout/vProcess5"/>
    <dgm:cxn modelId="{9751BE7E-F191-4B09-A821-28561F5DCFB4}" type="presParOf" srcId="{C23E1717-B77C-4098-8BE7-BD557725B9C5}" destId="{3F40429C-67C6-4620-BE3C-0D636A8E1EB8}" srcOrd="8" destOrd="0" presId="urn:microsoft.com/office/officeart/2005/8/layout/vProcess5"/>
    <dgm:cxn modelId="{04FD6759-88A0-461B-B4EE-BF80BF9BA65B}" type="presParOf" srcId="{C23E1717-B77C-4098-8BE7-BD557725B9C5}" destId="{D445F41A-FEB1-4854-9C5C-3F6AB939EEAD}" srcOrd="9" destOrd="0" presId="urn:microsoft.com/office/officeart/2005/8/layout/vProcess5"/>
    <dgm:cxn modelId="{D33041F0-7EF8-44F6-B7C0-B8D48AC18627}" type="presParOf" srcId="{C23E1717-B77C-4098-8BE7-BD557725B9C5}" destId="{9B2F6A4D-BE87-4EB0-93B2-706F6C6E3347}" srcOrd="10" destOrd="0" presId="urn:microsoft.com/office/officeart/2005/8/layout/vProcess5"/>
    <dgm:cxn modelId="{822E33D2-8396-4ED3-98CD-9BA6DA673C25}" type="presParOf" srcId="{C23E1717-B77C-4098-8BE7-BD557725B9C5}" destId="{35B42FA0-93F2-4F9B-81E0-FCD0F2E04363}" srcOrd="11" destOrd="0" presId="urn:microsoft.com/office/officeart/2005/8/layout/vProcess5"/>
    <dgm:cxn modelId="{9283E832-F49F-4E3A-BDA7-FF6D3677F038}" type="presParOf" srcId="{C23E1717-B77C-4098-8BE7-BD557725B9C5}" destId="{222D848C-D764-4B4A-AD25-D5FC433A3271}" srcOrd="12" destOrd="0" presId="urn:microsoft.com/office/officeart/2005/8/layout/vProcess5"/>
    <dgm:cxn modelId="{EEAE031A-9B31-4AB9-A6D9-7E1DBA4E6F0F}" type="presParOf" srcId="{C23E1717-B77C-4098-8BE7-BD557725B9C5}" destId="{7653C90B-608A-4B33-9AB1-19DEC224FAAF}" srcOrd="13" destOrd="0" presId="urn:microsoft.com/office/officeart/2005/8/layout/vProcess5"/>
    <dgm:cxn modelId="{FE447931-C8CD-407F-8E40-9E0B3AE9A6D6}" type="presParOf" srcId="{C23E1717-B77C-4098-8BE7-BD557725B9C5}" destId="{8E1D636C-7772-44CA-91BB-225FCC0C1D18}" srcOrd="14"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808F03A-9ACA-413E-9C51-A5D14BD9ECF9}"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93038598-E5FA-48EA-8AA0-65ADB26C60C2}">
      <dgm:prSet phldrT="[Text]"/>
      <dgm:spPr/>
      <dgm:t>
        <a:bodyPr/>
        <a:lstStyle/>
        <a:p>
          <a:r>
            <a:rPr lang="en-US" dirty="0"/>
            <a:t>E-MAIL</a:t>
          </a:r>
        </a:p>
      </dgm:t>
    </dgm:pt>
    <dgm:pt modelId="{BAA68DA6-65D9-4C4F-A124-5D1255D8C5C5}" type="parTrans" cxnId="{46ACC026-2D6E-4902-9B61-C563E6C070EB}">
      <dgm:prSet/>
      <dgm:spPr/>
      <dgm:t>
        <a:bodyPr/>
        <a:lstStyle/>
        <a:p>
          <a:endParaRPr lang="en-US"/>
        </a:p>
      </dgm:t>
    </dgm:pt>
    <dgm:pt modelId="{01EAA647-AA75-4D46-93A7-5F4C385AB863}" type="sibTrans" cxnId="{46ACC026-2D6E-4902-9B61-C563E6C070EB}">
      <dgm:prSet/>
      <dgm:spPr/>
      <dgm:t>
        <a:bodyPr/>
        <a:lstStyle/>
        <a:p>
          <a:endParaRPr lang="en-US"/>
        </a:p>
      </dgm:t>
    </dgm:pt>
    <dgm:pt modelId="{6C46E04B-D455-4FF2-9986-727AD969E865}">
      <dgm:prSet phldrT="[Text]"/>
      <dgm:spPr/>
      <dgm:t>
        <a:bodyPr/>
        <a:lstStyle/>
        <a:p>
          <a:r>
            <a:rPr lang="en-US" dirty="0"/>
            <a:t>TEXT</a:t>
          </a:r>
        </a:p>
      </dgm:t>
    </dgm:pt>
    <dgm:pt modelId="{6F48416E-9FA4-47D7-AE86-C124D79AD2EB}" type="parTrans" cxnId="{173B9281-7607-47AD-804F-E75D8C06AAAB}">
      <dgm:prSet/>
      <dgm:spPr/>
      <dgm:t>
        <a:bodyPr/>
        <a:lstStyle/>
        <a:p>
          <a:endParaRPr lang="en-US"/>
        </a:p>
      </dgm:t>
    </dgm:pt>
    <dgm:pt modelId="{21164623-99FB-4FF5-A942-1EE2D6A07450}" type="sibTrans" cxnId="{173B9281-7607-47AD-804F-E75D8C06AAAB}">
      <dgm:prSet/>
      <dgm:spPr/>
      <dgm:t>
        <a:bodyPr/>
        <a:lstStyle/>
        <a:p>
          <a:endParaRPr lang="en-US"/>
        </a:p>
      </dgm:t>
    </dgm:pt>
    <dgm:pt modelId="{CAAB88BB-991B-4B4D-B44F-1F55D3F25AC8}">
      <dgm:prSet phldrT="[Text]"/>
      <dgm:spPr/>
      <dgm:t>
        <a:bodyPr/>
        <a:lstStyle/>
        <a:p>
          <a:r>
            <a:rPr lang="en-US" dirty="0"/>
            <a:t>IN PERSON</a:t>
          </a:r>
        </a:p>
      </dgm:t>
    </dgm:pt>
    <dgm:pt modelId="{0C18790E-E6D6-41B5-A405-D3482DF4B6D3}" type="parTrans" cxnId="{492C8C55-2479-4F3A-9E3C-75FA9EC57E1B}">
      <dgm:prSet/>
      <dgm:spPr/>
      <dgm:t>
        <a:bodyPr/>
        <a:lstStyle/>
        <a:p>
          <a:endParaRPr lang="en-US"/>
        </a:p>
      </dgm:t>
    </dgm:pt>
    <dgm:pt modelId="{A4872A92-AE74-4B4D-89A1-E882CE2D5595}" type="sibTrans" cxnId="{492C8C55-2479-4F3A-9E3C-75FA9EC57E1B}">
      <dgm:prSet/>
      <dgm:spPr/>
      <dgm:t>
        <a:bodyPr/>
        <a:lstStyle/>
        <a:p>
          <a:endParaRPr lang="en-US"/>
        </a:p>
      </dgm:t>
    </dgm:pt>
    <dgm:pt modelId="{68606EAC-9012-413A-91C7-4A03F027127A}" type="pres">
      <dgm:prSet presAssocID="{4808F03A-9ACA-413E-9C51-A5D14BD9ECF9}" presName="diagram" presStyleCnt="0">
        <dgm:presLayoutVars>
          <dgm:dir/>
          <dgm:resizeHandles val="exact"/>
        </dgm:presLayoutVars>
      </dgm:prSet>
      <dgm:spPr/>
    </dgm:pt>
    <dgm:pt modelId="{81FDA3C9-6F33-492D-B323-4BEC7EE44532}" type="pres">
      <dgm:prSet presAssocID="{93038598-E5FA-48EA-8AA0-65ADB26C60C2}" presName="node" presStyleLbl="node1" presStyleIdx="0" presStyleCnt="3">
        <dgm:presLayoutVars>
          <dgm:bulletEnabled val="1"/>
        </dgm:presLayoutVars>
      </dgm:prSet>
      <dgm:spPr/>
    </dgm:pt>
    <dgm:pt modelId="{EE5746CA-BC3A-4D0A-B5B8-4F7AE09522D8}" type="pres">
      <dgm:prSet presAssocID="{01EAA647-AA75-4D46-93A7-5F4C385AB863}" presName="sibTrans" presStyleCnt="0"/>
      <dgm:spPr/>
    </dgm:pt>
    <dgm:pt modelId="{1CF9E268-FD61-4B75-837D-9DF71BB04C68}" type="pres">
      <dgm:prSet presAssocID="{6C46E04B-D455-4FF2-9986-727AD969E865}" presName="node" presStyleLbl="node1" presStyleIdx="1" presStyleCnt="3">
        <dgm:presLayoutVars>
          <dgm:bulletEnabled val="1"/>
        </dgm:presLayoutVars>
      </dgm:prSet>
      <dgm:spPr/>
    </dgm:pt>
    <dgm:pt modelId="{387E5949-AD6D-4319-B753-2B10078584FA}" type="pres">
      <dgm:prSet presAssocID="{21164623-99FB-4FF5-A942-1EE2D6A07450}" presName="sibTrans" presStyleCnt="0"/>
      <dgm:spPr/>
    </dgm:pt>
    <dgm:pt modelId="{EFF5CFBF-3BE5-4D55-8015-B05722CFB57A}" type="pres">
      <dgm:prSet presAssocID="{CAAB88BB-991B-4B4D-B44F-1F55D3F25AC8}" presName="node" presStyleLbl="node1" presStyleIdx="2" presStyleCnt="3">
        <dgm:presLayoutVars>
          <dgm:bulletEnabled val="1"/>
        </dgm:presLayoutVars>
      </dgm:prSet>
      <dgm:spPr/>
    </dgm:pt>
  </dgm:ptLst>
  <dgm:cxnLst>
    <dgm:cxn modelId="{46ACC026-2D6E-4902-9B61-C563E6C070EB}" srcId="{4808F03A-9ACA-413E-9C51-A5D14BD9ECF9}" destId="{93038598-E5FA-48EA-8AA0-65ADB26C60C2}" srcOrd="0" destOrd="0" parTransId="{BAA68DA6-65D9-4C4F-A124-5D1255D8C5C5}" sibTransId="{01EAA647-AA75-4D46-93A7-5F4C385AB863}"/>
    <dgm:cxn modelId="{D602EB34-920D-40A0-9D2B-8703BB5F3B26}" type="presOf" srcId="{4808F03A-9ACA-413E-9C51-A5D14BD9ECF9}" destId="{68606EAC-9012-413A-91C7-4A03F027127A}" srcOrd="0" destOrd="0" presId="urn:microsoft.com/office/officeart/2005/8/layout/default"/>
    <dgm:cxn modelId="{492C8C55-2479-4F3A-9E3C-75FA9EC57E1B}" srcId="{4808F03A-9ACA-413E-9C51-A5D14BD9ECF9}" destId="{CAAB88BB-991B-4B4D-B44F-1F55D3F25AC8}" srcOrd="2" destOrd="0" parTransId="{0C18790E-E6D6-41B5-A405-D3482DF4B6D3}" sibTransId="{A4872A92-AE74-4B4D-89A1-E882CE2D5595}"/>
    <dgm:cxn modelId="{5EF9E775-B1AC-4CCB-8496-BF9B8D0D7178}" type="presOf" srcId="{6C46E04B-D455-4FF2-9986-727AD969E865}" destId="{1CF9E268-FD61-4B75-837D-9DF71BB04C68}" srcOrd="0" destOrd="0" presId="urn:microsoft.com/office/officeart/2005/8/layout/default"/>
    <dgm:cxn modelId="{173B9281-7607-47AD-804F-E75D8C06AAAB}" srcId="{4808F03A-9ACA-413E-9C51-A5D14BD9ECF9}" destId="{6C46E04B-D455-4FF2-9986-727AD969E865}" srcOrd="1" destOrd="0" parTransId="{6F48416E-9FA4-47D7-AE86-C124D79AD2EB}" sibTransId="{21164623-99FB-4FF5-A942-1EE2D6A07450}"/>
    <dgm:cxn modelId="{4E23719D-B5C5-4334-9A23-F8315C779465}" type="presOf" srcId="{93038598-E5FA-48EA-8AA0-65ADB26C60C2}" destId="{81FDA3C9-6F33-492D-B323-4BEC7EE44532}" srcOrd="0" destOrd="0" presId="urn:microsoft.com/office/officeart/2005/8/layout/default"/>
    <dgm:cxn modelId="{F7CDE4CA-010A-4CD4-BDE0-DC017039C1DD}" type="presOf" srcId="{CAAB88BB-991B-4B4D-B44F-1F55D3F25AC8}" destId="{EFF5CFBF-3BE5-4D55-8015-B05722CFB57A}" srcOrd="0" destOrd="0" presId="urn:microsoft.com/office/officeart/2005/8/layout/default"/>
    <dgm:cxn modelId="{7CBE0B63-8DFE-4DA0-AEAA-076BC39D288A}" type="presParOf" srcId="{68606EAC-9012-413A-91C7-4A03F027127A}" destId="{81FDA3C9-6F33-492D-B323-4BEC7EE44532}" srcOrd="0" destOrd="0" presId="urn:microsoft.com/office/officeart/2005/8/layout/default"/>
    <dgm:cxn modelId="{58678C19-6E74-499C-AA73-B4C69F9687D0}" type="presParOf" srcId="{68606EAC-9012-413A-91C7-4A03F027127A}" destId="{EE5746CA-BC3A-4D0A-B5B8-4F7AE09522D8}" srcOrd="1" destOrd="0" presId="urn:microsoft.com/office/officeart/2005/8/layout/default"/>
    <dgm:cxn modelId="{ACC7BE2F-DE7A-4618-87BB-68E726055B74}" type="presParOf" srcId="{68606EAC-9012-413A-91C7-4A03F027127A}" destId="{1CF9E268-FD61-4B75-837D-9DF71BB04C68}" srcOrd="2" destOrd="0" presId="urn:microsoft.com/office/officeart/2005/8/layout/default"/>
    <dgm:cxn modelId="{FDCED533-076E-486E-A388-D33DA1AF78B5}" type="presParOf" srcId="{68606EAC-9012-413A-91C7-4A03F027127A}" destId="{387E5949-AD6D-4319-B753-2B10078584FA}" srcOrd="3" destOrd="0" presId="urn:microsoft.com/office/officeart/2005/8/layout/default"/>
    <dgm:cxn modelId="{17B5682D-9F38-44F2-934B-8083D615065A}" type="presParOf" srcId="{68606EAC-9012-413A-91C7-4A03F027127A}" destId="{EFF5CFBF-3BE5-4D55-8015-B05722CFB57A}" srcOrd="4"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9D183C1-5587-4A38-BDDF-BD1188347D30}"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71B79BAE-58C4-4B10-92CC-C3615BD5CA8C}">
      <dgm:prSet/>
      <dgm:spPr/>
      <dgm:t>
        <a:bodyPr/>
        <a:lstStyle/>
        <a:p>
          <a:r>
            <a:rPr lang="en-US"/>
            <a:t>Can I maybe get some help if you aren’t too busy? </a:t>
          </a:r>
        </a:p>
      </dgm:t>
    </dgm:pt>
    <dgm:pt modelId="{CDDF168B-E66E-4381-B376-BCC3BC3D42B4}" type="parTrans" cxnId="{7226320D-BD98-4BBF-80B5-5BC245C7BD00}">
      <dgm:prSet/>
      <dgm:spPr/>
      <dgm:t>
        <a:bodyPr/>
        <a:lstStyle/>
        <a:p>
          <a:endParaRPr lang="en-US"/>
        </a:p>
      </dgm:t>
    </dgm:pt>
    <dgm:pt modelId="{322536DF-0CCA-42B1-AF83-097BBADFB2BE}" type="sibTrans" cxnId="{7226320D-BD98-4BBF-80B5-5BC245C7BD00}">
      <dgm:prSet/>
      <dgm:spPr/>
      <dgm:t>
        <a:bodyPr/>
        <a:lstStyle/>
        <a:p>
          <a:endParaRPr lang="en-US"/>
        </a:p>
      </dgm:t>
    </dgm:pt>
    <dgm:pt modelId="{C5D72DF0-DBD3-4DE3-87CB-05E03143C1A9}">
      <dgm:prSet/>
      <dgm:spPr/>
      <dgm:t>
        <a:bodyPr/>
        <a:lstStyle/>
        <a:p>
          <a:r>
            <a:rPr lang="en-US"/>
            <a:t>I’im so sorry to bother you but can I ask you a question? </a:t>
          </a:r>
        </a:p>
      </dgm:t>
    </dgm:pt>
    <dgm:pt modelId="{BF21CCE1-EB78-4AF3-94AE-B50C1A63ABB4}" type="parTrans" cxnId="{66866248-AF39-4ECB-B2E4-0FB8AE0E02A3}">
      <dgm:prSet/>
      <dgm:spPr/>
      <dgm:t>
        <a:bodyPr/>
        <a:lstStyle/>
        <a:p>
          <a:endParaRPr lang="en-US"/>
        </a:p>
      </dgm:t>
    </dgm:pt>
    <dgm:pt modelId="{8A8DD011-A3FB-4185-8CAC-D354CF741A64}" type="sibTrans" cxnId="{66866248-AF39-4ECB-B2E4-0FB8AE0E02A3}">
      <dgm:prSet/>
      <dgm:spPr/>
      <dgm:t>
        <a:bodyPr/>
        <a:lstStyle/>
        <a:p>
          <a:endParaRPr lang="en-US"/>
        </a:p>
      </dgm:t>
    </dgm:pt>
    <dgm:pt modelId="{DA5D00D0-A6B9-4925-9818-AC37E7295381}">
      <dgm:prSet/>
      <dgm:spPr/>
      <dgm:t>
        <a:bodyPr/>
        <a:lstStyle/>
        <a:p>
          <a:r>
            <a:rPr lang="en-US"/>
            <a:t>Teacher, can you help me with this math problem?</a:t>
          </a:r>
        </a:p>
      </dgm:t>
    </dgm:pt>
    <dgm:pt modelId="{567A7872-840F-444D-8CBC-6AC1B4A99975}" type="parTrans" cxnId="{51E812C9-3A6B-4B33-A7DA-A268E3A76825}">
      <dgm:prSet/>
      <dgm:spPr/>
      <dgm:t>
        <a:bodyPr/>
        <a:lstStyle/>
        <a:p>
          <a:endParaRPr lang="en-US"/>
        </a:p>
      </dgm:t>
    </dgm:pt>
    <dgm:pt modelId="{9FFA1620-8226-4E36-99DE-CA1099B01051}" type="sibTrans" cxnId="{51E812C9-3A6B-4B33-A7DA-A268E3A76825}">
      <dgm:prSet/>
      <dgm:spPr/>
      <dgm:t>
        <a:bodyPr/>
        <a:lstStyle/>
        <a:p>
          <a:endParaRPr lang="en-US"/>
        </a:p>
      </dgm:t>
    </dgm:pt>
    <dgm:pt modelId="{BF5FD5A6-C619-4B81-AB11-BFDECDFD3EBF}">
      <dgm:prSet/>
      <dgm:spPr/>
      <dgm:t>
        <a:bodyPr/>
        <a:lstStyle/>
        <a:p>
          <a:r>
            <a:rPr lang="en-US"/>
            <a:t>I really hate math and don’t understand why we need to learn it so you’re going to need to explain that again. </a:t>
          </a:r>
        </a:p>
      </dgm:t>
    </dgm:pt>
    <dgm:pt modelId="{FA2D33A9-8C86-49E0-ADF1-4CF40D82F1E6}" type="parTrans" cxnId="{AD656B1E-C705-4E4E-9D4F-647CE4517086}">
      <dgm:prSet/>
      <dgm:spPr/>
      <dgm:t>
        <a:bodyPr/>
        <a:lstStyle/>
        <a:p>
          <a:endParaRPr lang="en-US"/>
        </a:p>
      </dgm:t>
    </dgm:pt>
    <dgm:pt modelId="{400A88CF-0E98-43E8-9B6D-1F8238535520}" type="sibTrans" cxnId="{AD656B1E-C705-4E4E-9D4F-647CE4517086}">
      <dgm:prSet/>
      <dgm:spPr/>
      <dgm:t>
        <a:bodyPr/>
        <a:lstStyle/>
        <a:p>
          <a:endParaRPr lang="en-US"/>
        </a:p>
      </dgm:t>
    </dgm:pt>
    <dgm:pt modelId="{95E3E46B-C11C-4600-BA70-EA865914C2AA}" type="pres">
      <dgm:prSet presAssocID="{B9D183C1-5587-4A38-BDDF-BD1188347D30}" presName="linear" presStyleCnt="0">
        <dgm:presLayoutVars>
          <dgm:animLvl val="lvl"/>
          <dgm:resizeHandles val="exact"/>
        </dgm:presLayoutVars>
      </dgm:prSet>
      <dgm:spPr/>
    </dgm:pt>
    <dgm:pt modelId="{30FA4374-CE04-44BF-A7D7-7789FE0890FA}" type="pres">
      <dgm:prSet presAssocID="{71B79BAE-58C4-4B10-92CC-C3615BD5CA8C}" presName="parentText" presStyleLbl="node1" presStyleIdx="0" presStyleCnt="4">
        <dgm:presLayoutVars>
          <dgm:chMax val="0"/>
          <dgm:bulletEnabled val="1"/>
        </dgm:presLayoutVars>
      </dgm:prSet>
      <dgm:spPr/>
    </dgm:pt>
    <dgm:pt modelId="{A211D7EE-AF24-4D69-B163-E0C23A923E75}" type="pres">
      <dgm:prSet presAssocID="{322536DF-0CCA-42B1-AF83-097BBADFB2BE}" presName="spacer" presStyleCnt="0"/>
      <dgm:spPr/>
    </dgm:pt>
    <dgm:pt modelId="{73F292D7-D60C-449F-9B77-5B399E466CDE}" type="pres">
      <dgm:prSet presAssocID="{C5D72DF0-DBD3-4DE3-87CB-05E03143C1A9}" presName="parentText" presStyleLbl="node1" presStyleIdx="1" presStyleCnt="4">
        <dgm:presLayoutVars>
          <dgm:chMax val="0"/>
          <dgm:bulletEnabled val="1"/>
        </dgm:presLayoutVars>
      </dgm:prSet>
      <dgm:spPr/>
    </dgm:pt>
    <dgm:pt modelId="{1357BD8F-DC7A-4222-B52B-10D887EF5B08}" type="pres">
      <dgm:prSet presAssocID="{8A8DD011-A3FB-4185-8CAC-D354CF741A64}" presName="spacer" presStyleCnt="0"/>
      <dgm:spPr/>
    </dgm:pt>
    <dgm:pt modelId="{8D48E34D-2E50-421D-93A0-64263A3241C3}" type="pres">
      <dgm:prSet presAssocID="{DA5D00D0-A6B9-4925-9818-AC37E7295381}" presName="parentText" presStyleLbl="node1" presStyleIdx="2" presStyleCnt="4">
        <dgm:presLayoutVars>
          <dgm:chMax val="0"/>
          <dgm:bulletEnabled val="1"/>
        </dgm:presLayoutVars>
      </dgm:prSet>
      <dgm:spPr/>
    </dgm:pt>
    <dgm:pt modelId="{A0CC4948-1251-460A-9746-EE528BABC1ED}" type="pres">
      <dgm:prSet presAssocID="{9FFA1620-8226-4E36-99DE-CA1099B01051}" presName="spacer" presStyleCnt="0"/>
      <dgm:spPr/>
    </dgm:pt>
    <dgm:pt modelId="{0396B2E7-E54D-4C5C-93F9-9D181FFCBE78}" type="pres">
      <dgm:prSet presAssocID="{BF5FD5A6-C619-4B81-AB11-BFDECDFD3EBF}" presName="parentText" presStyleLbl="node1" presStyleIdx="3" presStyleCnt="4">
        <dgm:presLayoutVars>
          <dgm:chMax val="0"/>
          <dgm:bulletEnabled val="1"/>
        </dgm:presLayoutVars>
      </dgm:prSet>
      <dgm:spPr/>
    </dgm:pt>
  </dgm:ptLst>
  <dgm:cxnLst>
    <dgm:cxn modelId="{7226320D-BD98-4BBF-80B5-5BC245C7BD00}" srcId="{B9D183C1-5587-4A38-BDDF-BD1188347D30}" destId="{71B79BAE-58C4-4B10-92CC-C3615BD5CA8C}" srcOrd="0" destOrd="0" parTransId="{CDDF168B-E66E-4381-B376-BCC3BC3D42B4}" sibTransId="{322536DF-0CCA-42B1-AF83-097BBADFB2BE}"/>
    <dgm:cxn modelId="{AD656B1E-C705-4E4E-9D4F-647CE4517086}" srcId="{B9D183C1-5587-4A38-BDDF-BD1188347D30}" destId="{BF5FD5A6-C619-4B81-AB11-BFDECDFD3EBF}" srcOrd="3" destOrd="0" parTransId="{FA2D33A9-8C86-49E0-ADF1-4CF40D82F1E6}" sibTransId="{400A88CF-0E98-43E8-9B6D-1F8238535520}"/>
    <dgm:cxn modelId="{2B0BEF66-B93C-4BEF-8203-818C5ABC5432}" type="presOf" srcId="{BF5FD5A6-C619-4B81-AB11-BFDECDFD3EBF}" destId="{0396B2E7-E54D-4C5C-93F9-9D181FFCBE78}" srcOrd="0" destOrd="0" presId="urn:microsoft.com/office/officeart/2005/8/layout/vList2"/>
    <dgm:cxn modelId="{66866248-AF39-4ECB-B2E4-0FB8AE0E02A3}" srcId="{B9D183C1-5587-4A38-BDDF-BD1188347D30}" destId="{C5D72DF0-DBD3-4DE3-87CB-05E03143C1A9}" srcOrd="1" destOrd="0" parTransId="{BF21CCE1-EB78-4AF3-94AE-B50C1A63ABB4}" sibTransId="{8A8DD011-A3FB-4185-8CAC-D354CF741A64}"/>
    <dgm:cxn modelId="{85CD3F70-F903-47DC-99BE-A76F29A2AD52}" type="presOf" srcId="{DA5D00D0-A6B9-4925-9818-AC37E7295381}" destId="{8D48E34D-2E50-421D-93A0-64263A3241C3}" srcOrd="0" destOrd="0" presId="urn:microsoft.com/office/officeart/2005/8/layout/vList2"/>
    <dgm:cxn modelId="{985AC57B-744D-4CCA-9B3A-5A6E4113C870}" type="presOf" srcId="{C5D72DF0-DBD3-4DE3-87CB-05E03143C1A9}" destId="{73F292D7-D60C-449F-9B77-5B399E466CDE}" srcOrd="0" destOrd="0" presId="urn:microsoft.com/office/officeart/2005/8/layout/vList2"/>
    <dgm:cxn modelId="{467BFD81-7B6E-4492-ABB1-774A7A433BA9}" type="presOf" srcId="{71B79BAE-58C4-4B10-92CC-C3615BD5CA8C}" destId="{30FA4374-CE04-44BF-A7D7-7789FE0890FA}" srcOrd="0" destOrd="0" presId="urn:microsoft.com/office/officeart/2005/8/layout/vList2"/>
    <dgm:cxn modelId="{C1A58DAA-245A-4280-8E90-70C44608D5CF}" type="presOf" srcId="{B9D183C1-5587-4A38-BDDF-BD1188347D30}" destId="{95E3E46B-C11C-4600-BA70-EA865914C2AA}" srcOrd="0" destOrd="0" presId="urn:microsoft.com/office/officeart/2005/8/layout/vList2"/>
    <dgm:cxn modelId="{51E812C9-3A6B-4B33-A7DA-A268E3A76825}" srcId="{B9D183C1-5587-4A38-BDDF-BD1188347D30}" destId="{DA5D00D0-A6B9-4925-9818-AC37E7295381}" srcOrd="2" destOrd="0" parTransId="{567A7872-840F-444D-8CBC-6AC1B4A99975}" sibTransId="{9FFA1620-8226-4E36-99DE-CA1099B01051}"/>
    <dgm:cxn modelId="{69311B4A-63DC-4325-A256-C54D241F1174}" type="presParOf" srcId="{95E3E46B-C11C-4600-BA70-EA865914C2AA}" destId="{30FA4374-CE04-44BF-A7D7-7789FE0890FA}" srcOrd="0" destOrd="0" presId="urn:microsoft.com/office/officeart/2005/8/layout/vList2"/>
    <dgm:cxn modelId="{67B310E9-DC08-4A23-88B6-652CD5A85C06}" type="presParOf" srcId="{95E3E46B-C11C-4600-BA70-EA865914C2AA}" destId="{A211D7EE-AF24-4D69-B163-E0C23A923E75}" srcOrd="1" destOrd="0" presId="urn:microsoft.com/office/officeart/2005/8/layout/vList2"/>
    <dgm:cxn modelId="{2767AC45-2315-4AE7-89C6-0E6FD2E37B36}" type="presParOf" srcId="{95E3E46B-C11C-4600-BA70-EA865914C2AA}" destId="{73F292D7-D60C-449F-9B77-5B399E466CDE}" srcOrd="2" destOrd="0" presId="urn:microsoft.com/office/officeart/2005/8/layout/vList2"/>
    <dgm:cxn modelId="{571DE5A6-B849-440A-B8B6-419E30E4599E}" type="presParOf" srcId="{95E3E46B-C11C-4600-BA70-EA865914C2AA}" destId="{1357BD8F-DC7A-4222-B52B-10D887EF5B08}" srcOrd="3" destOrd="0" presId="urn:microsoft.com/office/officeart/2005/8/layout/vList2"/>
    <dgm:cxn modelId="{E071F84D-A26D-4489-927A-944888FD7DB8}" type="presParOf" srcId="{95E3E46B-C11C-4600-BA70-EA865914C2AA}" destId="{8D48E34D-2E50-421D-93A0-64263A3241C3}" srcOrd="4" destOrd="0" presId="urn:microsoft.com/office/officeart/2005/8/layout/vList2"/>
    <dgm:cxn modelId="{EE259A89-C3CF-4205-9818-868CD1CD29E3}" type="presParOf" srcId="{95E3E46B-C11C-4600-BA70-EA865914C2AA}" destId="{A0CC4948-1251-460A-9746-EE528BABC1ED}" srcOrd="5" destOrd="0" presId="urn:microsoft.com/office/officeart/2005/8/layout/vList2"/>
    <dgm:cxn modelId="{27A799CD-1F24-459C-92BE-7BB8C0170BD5}" type="presParOf" srcId="{95E3E46B-C11C-4600-BA70-EA865914C2AA}" destId="{0396B2E7-E54D-4C5C-93F9-9D181FFCBE78}"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35D7B6D-8B37-448B-9785-B3D83878250E}" type="doc">
      <dgm:prSet loTypeId="urn:microsoft.com/office/officeart/2016/7/layout/VerticalHollowActionList" loCatId="List" qsTypeId="urn:microsoft.com/office/officeart/2005/8/quickstyle/simple4" qsCatId="simple" csTypeId="urn:microsoft.com/office/officeart/2005/8/colors/accent3_2" csCatId="accent3" phldr="1"/>
      <dgm:spPr/>
      <dgm:t>
        <a:bodyPr/>
        <a:lstStyle/>
        <a:p>
          <a:endParaRPr lang="en-US"/>
        </a:p>
      </dgm:t>
    </dgm:pt>
    <dgm:pt modelId="{AF4A96D5-5D41-46DA-BD05-AD1AC1466D42}">
      <dgm:prSet/>
      <dgm:spPr/>
      <dgm:t>
        <a:bodyPr/>
        <a:lstStyle/>
        <a:p>
          <a:r>
            <a:rPr lang="en-US"/>
            <a:t>Ask</a:t>
          </a:r>
        </a:p>
      </dgm:t>
    </dgm:pt>
    <dgm:pt modelId="{6A19B411-C096-468A-8951-0446B42DEE85}" type="parTrans" cxnId="{F291277C-9909-41BD-8A38-F091FDDAFE46}">
      <dgm:prSet/>
      <dgm:spPr/>
      <dgm:t>
        <a:bodyPr/>
        <a:lstStyle/>
        <a:p>
          <a:endParaRPr lang="en-US"/>
        </a:p>
      </dgm:t>
    </dgm:pt>
    <dgm:pt modelId="{CAE7790E-48EC-48B8-98F6-FF69F9C183AD}" type="sibTrans" cxnId="{F291277C-9909-41BD-8A38-F091FDDAFE46}">
      <dgm:prSet/>
      <dgm:spPr/>
      <dgm:t>
        <a:bodyPr/>
        <a:lstStyle/>
        <a:p>
          <a:endParaRPr lang="en-US"/>
        </a:p>
      </dgm:t>
    </dgm:pt>
    <dgm:pt modelId="{47239E76-8692-416E-8E92-A495C26055ED}">
      <dgm:prSet/>
      <dgm:spPr/>
      <dgm:t>
        <a:bodyPr/>
        <a:lstStyle/>
        <a:p>
          <a:r>
            <a:rPr lang="en-US" dirty="0"/>
            <a:t>again</a:t>
          </a:r>
        </a:p>
      </dgm:t>
    </dgm:pt>
    <dgm:pt modelId="{08B127B2-9459-4640-9CD3-4DF7AE24EA65}" type="parTrans" cxnId="{89219F3E-2A02-47F5-9CA9-968D568DC695}">
      <dgm:prSet/>
      <dgm:spPr/>
      <dgm:t>
        <a:bodyPr/>
        <a:lstStyle/>
        <a:p>
          <a:endParaRPr lang="en-US"/>
        </a:p>
      </dgm:t>
    </dgm:pt>
    <dgm:pt modelId="{7EE59214-59A3-48B9-A849-405174BB688E}" type="sibTrans" cxnId="{89219F3E-2A02-47F5-9CA9-968D568DC695}">
      <dgm:prSet/>
      <dgm:spPr/>
      <dgm:t>
        <a:bodyPr/>
        <a:lstStyle/>
        <a:p>
          <a:endParaRPr lang="en-US"/>
        </a:p>
      </dgm:t>
    </dgm:pt>
    <dgm:pt modelId="{90AA42D1-EF6D-4B49-9A6A-7775B546844F}">
      <dgm:prSet/>
      <dgm:spPr/>
      <dgm:t>
        <a:bodyPr/>
        <a:lstStyle/>
        <a:p>
          <a:r>
            <a:rPr lang="en-US"/>
            <a:t>Ask</a:t>
          </a:r>
        </a:p>
      </dgm:t>
    </dgm:pt>
    <dgm:pt modelId="{8F198650-6EAC-4BA1-97B2-33F40935D2F9}" type="parTrans" cxnId="{9E32DBC4-CD81-4C8E-8173-46A1292C0A1E}">
      <dgm:prSet/>
      <dgm:spPr/>
      <dgm:t>
        <a:bodyPr/>
        <a:lstStyle/>
        <a:p>
          <a:endParaRPr lang="en-US"/>
        </a:p>
      </dgm:t>
    </dgm:pt>
    <dgm:pt modelId="{26A222BE-8FE8-4BAF-9182-2F41CB7C342E}" type="sibTrans" cxnId="{9E32DBC4-CD81-4C8E-8173-46A1292C0A1E}">
      <dgm:prSet/>
      <dgm:spPr/>
      <dgm:t>
        <a:bodyPr/>
        <a:lstStyle/>
        <a:p>
          <a:endParaRPr lang="en-US"/>
        </a:p>
      </dgm:t>
    </dgm:pt>
    <dgm:pt modelId="{5CDB067C-65D7-430F-A232-C306DC35482F}">
      <dgm:prSet/>
      <dgm:spPr/>
      <dgm:t>
        <a:bodyPr/>
        <a:lstStyle/>
        <a:p>
          <a:r>
            <a:rPr lang="en-US" dirty="0"/>
            <a:t>someone else</a:t>
          </a:r>
        </a:p>
      </dgm:t>
    </dgm:pt>
    <dgm:pt modelId="{756080DA-B677-4E4F-9AE8-5153555196E2}" type="parTrans" cxnId="{7AA39CCB-2A57-4081-A527-F1D4CCFB1B8C}">
      <dgm:prSet/>
      <dgm:spPr/>
      <dgm:t>
        <a:bodyPr/>
        <a:lstStyle/>
        <a:p>
          <a:endParaRPr lang="en-US"/>
        </a:p>
      </dgm:t>
    </dgm:pt>
    <dgm:pt modelId="{D5F41C18-EF92-495B-940C-2ACA29CE27FC}" type="sibTrans" cxnId="{7AA39CCB-2A57-4081-A527-F1D4CCFB1B8C}">
      <dgm:prSet/>
      <dgm:spPr/>
      <dgm:t>
        <a:bodyPr/>
        <a:lstStyle/>
        <a:p>
          <a:endParaRPr lang="en-US"/>
        </a:p>
      </dgm:t>
    </dgm:pt>
    <dgm:pt modelId="{A6955C65-F9B0-41EB-A8DF-1762EEA2EC6C}">
      <dgm:prSet/>
      <dgm:spPr/>
      <dgm:t>
        <a:bodyPr/>
        <a:lstStyle/>
        <a:p>
          <a:r>
            <a:rPr lang="en-US"/>
            <a:t>Punch</a:t>
          </a:r>
        </a:p>
      </dgm:t>
    </dgm:pt>
    <dgm:pt modelId="{DD066A59-8325-4950-AB32-BC5C75150666}" type="parTrans" cxnId="{A819C885-D5CF-49FC-BD83-558345266059}">
      <dgm:prSet/>
      <dgm:spPr/>
      <dgm:t>
        <a:bodyPr/>
        <a:lstStyle/>
        <a:p>
          <a:endParaRPr lang="en-US"/>
        </a:p>
      </dgm:t>
    </dgm:pt>
    <dgm:pt modelId="{6FE3DB54-A43F-4624-99D9-7F011FDCB699}" type="sibTrans" cxnId="{A819C885-D5CF-49FC-BD83-558345266059}">
      <dgm:prSet/>
      <dgm:spPr/>
      <dgm:t>
        <a:bodyPr/>
        <a:lstStyle/>
        <a:p>
          <a:endParaRPr lang="en-US"/>
        </a:p>
      </dgm:t>
    </dgm:pt>
    <dgm:pt modelId="{5566C8BA-2314-4E74-9A9B-1E343F5A7596}">
      <dgm:prSet/>
      <dgm:spPr/>
      <dgm:t>
        <a:bodyPr/>
        <a:lstStyle/>
        <a:p>
          <a:r>
            <a:rPr lang="en-US" dirty="0"/>
            <a:t>a wall </a:t>
          </a:r>
        </a:p>
      </dgm:t>
    </dgm:pt>
    <dgm:pt modelId="{436D8B47-683C-49DF-A6BF-91BCFB0DA195}" type="parTrans" cxnId="{6292D3AF-177B-41A2-B595-C62798E4A70D}">
      <dgm:prSet/>
      <dgm:spPr/>
      <dgm:t>
        <a:bodyPr/>
        <a:lstStyle/>
        <a:p>
          <a:endParaRPr lang="en-US"/>
        </a:p>
      </dgm:t>
    </dgm:pt>
    <dgm:pt modelId="{CA5C928A-CE9D-4281-B911-4B840EEB86CB}" type="sibTrans" cxnId="{6292D3AF-177B-41A2-B595-C62798E4A70D}">
      <dgm:prSet/>
      <dgm:spPr/>
      <dgm:t>
        <a:bodyPr/>
        <a:lstStyle/>
        <a:p>
          <a:endParaRPr lang="en-US"/>
        </a:p>
      </dgm:t>
    </dgm:pt>
    <dgm:pt modelId="{2CA780E2-E2A2-4951-A3E7-A2514FA9480A}">
      <dgm:prSet/>
      <dgm:spPr/>
      <dgm:t>
        <a:bodyPr/>
        <a:lstStyle/>
        <a:p>
          <a:r>
            <a:rPr lang="en-US"/>
            <a:t>Ask</a:t>
          </a:r>
        </a:p>
      </dgm:t>
    </dgm:pt>
    <dgm:pt modelId="{3A5B592C-B934-4450-BEBE-6D529A7085E6}" type="parTrans" cxnId="{4AEAE8B2-9B2D-4A5F-95C5-1DB54A602180}">
      <dgm:prSet/>
      <dgm:spPr/>
      <dgm:t>
        <a:bodyPr/>
        <a:lstStyle/>
        <a:p>
          <a:endParaRPr lang="en-US"/>
        </a:p>
      </dgm:t>
    </dgm:pt>
    <dgm:pt modelId="{10710D63-20F3-409B-8A37-67B9C5A34596}" type="sibTrans" cxnId="{4AEAE8B2-9B2D-4A5F-95C5-1DB54A602180}">
      <dgm:prSet/>
      <dgm:spPr/>
      <dgm:t>
        <a:bodyPr/>
        <a:lstStyle/>
        <a:p>
          <a:endParaRPr lang="en-US"/>
        </a:p>
      </dgm:t>
    </dgm:pt>
    <dgm:pt modelId="{CF06A85B-65C4-447E-B071-9AC6A5190CD5}">
      <dgm:prSet/>
      <dgm:spPr/>
      <dgm:t>
        <a:bodyPr/>
        <a:lstStyle/>
        <a:p>
          <a:r>
            <a:rPr lang="en-US" dirty="0"/>
            <a:t>if they can point you towards another resource </a:t>
          </a:r>
        </a:p>
      </dgm:t>
    </dgm:pt>
    <dgm:pt modelId="{F505A5DB-89E5-414B-89C0-44CB675A76A9}" type="parTrans" cxnId="{FDF2D6E9-761D-4981-B250-FDC72D1AF75E}">
      <dgm:prSet/>
      <dgm:spPr/>
      <dgm:t>
        <a:bodyPr/>
        <a:lstStyle/>
        <a:p>
          <a:endParaRPr lang="en-US"/>
        </a:p>
      </dgm:t>
    </dgm:pt>
    <dgm:pt modelId="{C86DCC19-A1C7-4F5E-95B1-23433705F7AB}" type="sibTrans" cxnId="{FDF2D6E9-761D-4981-B250-FDC72D1AF75E}">
      <dgm:prSet/>
      <dgm:spPr/>
      <dgm:t>
        <a:bodyPr/>
        <a:lstStyle/>
        <a:p>
          <a:endParaRPr lang="en-US"/>
        </a:p>
      </dgm:t>
    </dgm:pt>
    <dgm:pt modelId="{E6F5A3FB-877D-4330-A976-2D2E8EC230E2}" type="pres">
      <dgm:prSet presAssocID="{935D7B6D-8B37-448B-9785-B3D83878250E}" presName="Name0" presStyleCnt="0">
        <dgm:presLayoutVars>
          <dgm:dir/>
          <dgm:animLvl val="lvl"/>
          <dgm:resizeHandles val="exact"/>
        </dgm:presLayoutVars>
      </dgm:prSet>
      <dgm:spPr/>
    </dgm:pt>
    <dgm:pt modelId="{BD9CD8D1-82B1-4B32-8D8B-CE90051A8845}" type="pres">
      <dgm:prSet presAssocID="{AF4A96D5-5D41-46DA-BD05-AD1AC1466D42}" presName="linNode" presStyleCnt="0"/>
      <dgm:spPr/>
    </dgm:pt>
    <dgm:pt modelId="{F0F4E966-883D-4A5B-B264-D8E445AC6770}" type="pres">
      <dgm:prSet presAssocID="{AF4A96D5-5D41-46DA-BD05-AD1AC1466D42}" presName="parentText" presStyleLbl="solidFgAcc1" presStyleIdx="0" presStyleCnt="4">
        <dgm:presLayoutVars>
          <dgm:chMax val="1"/>
          <dgm:bulletEnabled/>
        </dgm:presLayoutVars>
      </dgm:prSet>
      <dgm:spPr/>
    </dgm:pt>
    <dgm:pt modelId="{E24050B4-93C5-4C4B-93AC-C429738850B9}" type="pres">
      <dgm:prSet presAssocID="{AF4A96D5-5D41-46DA-BD05-AD1AC1466D42}" presName="descendantText" presStyleLbl="alignNode1" presStyleIdx="0" presStyleCnt="4">
        <dgm:presLayoutVars>
          <dgm:bulletEnabled/>
        </dgm:presLayoutVars>
      </dgm:prSet>
      <dgm:spPr/>
    </dgm:pt>
    <dgm:pt modelId="{B4C3C040-ED94-4703-9DCB-01CDEB6E1BB8}" type="pres">
      <dgm:prSet presAssocID="{CAE7790E-48EC-48B8-98F6-FF69F9C183AD}" presName="sp" presStyleCnt="0"/>
      <dgm:spPr/>
    </dgm:pt>
    <dgm:pt modelId="{485965D4-9AF4-4F3A-ACAF-925E62BC94F7}" type="pres">
      <dgm:prSet presAssocID="{90AA42D1-EF6D-4B49-9A6A-7775B546844F}" presName="linNode" presStyleCnt="0"/>
      <dgm:spPr/>
    </dgm:pt>
    <dgm:pt modelId="{A3733C89-A9CD-471C-8576-3B80E81DCF0C}" type="pres">
      <dgm:prSet presAssocID="{90AA42D1-EF6D-4B49-9A6A-7775B546844F}" presName="parentText" presStyleLbl="solidFgAcc1" presStyleIdx="1" presStyleCnt="4">
        <dgm:presLayoutVars>
          <dgm:chMax val="1"/>
          <dgm:bulletEnabled/>
        </dgm:presLayoutVars>
      </dgm:prSet>
      <dgm:spPr/>
    </dgm:pt>
    <dgm:pt modelId="{93F042E3-EE5A-41FF-BF67-534876788D7A}" type="pres">
      <dgm:prSet presAssocID="{90AA42D1-EF6D-4B49-9A6A-7775B546844F}" presName="descendantText" presStyleLbl="alignNode1" presStyleIdx="1" presStyleCnt="4">
        <dgm:presLayoutVars>
          <dgm:bulletEnabled/>
        </dgm:presLayoutVars>
      </dgm:prSet>
      <dgm:spPr/>
    </dgm:pt>
    <dgm:pt modelId="{22F6D6BC-A3CE-4A2C-B8DC-5C3D8F0E21D1}" type="pres">
      <dgm:prSet presAssocID="{26A222BE-8FE8-4BAF-9182-2F41CB7C342E}" presName="sp" presStyleCnt="0"/>
      <dgm:spPr/>
    </dgm:pt>
    <dgm:pt modelId="{A7A01E4A-A22A-450E-B8AD-8B3117C213AC}" type="pres">
      <dgm:prSet presAssocID="{A6955C65-F9B0-41EB-A8DF-1762EEA2EC6C}" presName="linNode" presStyleCnt="0"/>
      <dgm:spPr/>
    </dgm:pt>
    <dgm:pt modelId="{276DD225-35F4-44FB-97D6-146F6D8DE7CE}" type="pres">
      <dgm:prSet presAssocID="{A6955C65-F9B0-41EB-A8DF-1762EEA2EC6C}" presName="parentText" presStyleLbl="solidFgAcc1" presStyleIdx="2" presStyleCnt="4">
        <dgm:presLayoutVars>
          <dgm:chMax val="1"/>
          <dgm:bulletEnabled/>
        </dgm:presLayoutVars>
      </dgm:prSet>
      <dgm:spPr/>
    </dgm:pt>
    <dgm:pt modelId="{A0775341-6125-46A8-95F8-BABCDBEB80AE}" type="pres">
      <dgm:prSet presAssocID="{A6955C65-F9B0-41EB-A8DF-1762EEA2EC6C}" presName="descendantText" presStyleLbl="alignNode1" presStyleIdx="2" presStyleCnt="4">
        <dgm:presLayoutVars>
          <dgm:bulletEnabled/>
        </dgm:presLayoutVars>
      </dgm:prSet>
      <dgm:spPr/>
    </dgm:pt>
    <dgm:pt modelId="{4E085A08-8B66-4B48-ACF9-D43FD2544CB5}" type="pres">
      <dgm:prSet presAssocID="{6FE3DB54-A43F-4624-99D9-7F011FDCB699}" presName="sp" presStyleCnt="0"/>
      <dgm:spPr/>
    </dgm:pt>
    <dgm:pt modelId="{85DD5292-B5A4-4DE7-8BBE-259633F1B009}" type="pres">
      <dgm:prSet presAssocID="{2CA780E2-E2A2-4951-A3E7-A2514FA9480A}" presName="linNode" presStyleCnt="0"/>
      <dgm:spPr/>
    </dgm:pt>
    <dgm:pt modelId="{86821EAE-9EEA-4320-B369-CB2F55D1A9A4}" type="pres">
      <dgm:prSet presAssocID="{2CA780E2-E2A2-4951-A3E7-A2514FA9480A}" presName="parentText" presStyleLbl="solidFgAcc1" presStyleIdx="3" presStyleCnt="4">
        <dgm:presLayoutVars>
          <dgm:chMax val="1"/>
          <dgm:bulletEnabled/>
        </dgm:presLayoutVars>
      </dgm:prSet>
      <dgm:spPr/>
    </dgm:pt>
    <dgm:pt modelId="{C5487740-0BF9-414E-A98D-899C67A8B308}" type="pres">
      <dgm:prSet presAssocID="{2CA780E2-E2A2-4951-A3E7-A2514FA9480A}" presName="descendantText" presStyleLbl="alignNode1" presStyleIdx="3" presStyleCnt="4">
        <dgm:presLayoutVars>
          <dgm:bulletEnabled/>
        </dgm:presLayoutVars>
      </dgm:prSet>
      <dgm:spPr/>
    </dgm:pt>
  </dgm:ptLst>
  <dgm:cxnLst>
    <dgm:cxn modelId="{BF06372D-72F7-4AEA-B2ED-5EABEC2367F0}" type="presOf" srcId="{47239E76-8692-416E-8E92-A495C26055ED}" destId="{E24050B4-93C5-4C4B-93AC-C429738850B9}" srcOrd="0" destOrd="0" presId="urn:microsoft.com/office/officeart/2016/7/layout/VerticalHollowActionList"/>
    <dgm:cxn modelId="{89219F3E-2A02-47F5-9CA9-968D568DC695}" srcId="{AF4A96D5-5D41-46DA-BD05-AD1AC1466D42}" destId="{47239E76-8692-416E-8E92-A495C26055ED}" srcOrd="0" destOrd="0" parTransId="{08B127B2-9459-4640-9CD3-4DF7AE24EA65}" sibTransId="{7EE59214-59A3-48B9-A849-405174BB688E}"/>
    <dgm:cxn modelId="{C4D01763-8A77-42F7-A842-51426F1A5E87}" type="presOf" srcId="{935D7B6D-8B37-448B-9785-B3D83878250E}" destId="{E6F5A3FB-877D-4330-A976-2D2E8EC230E2}" srcOrd="0" destOrd="0" presId="urn:microsoft.com/office/officeart/2016/7/layout/VerticalHollowActionList"/>
    <dgm:cxn modelId="{51284D6A-5A94-48A8-97BE-52BCCA820A7D}" type="presOf" srcId="{5CDB067C-65D7-430F-A232-C306DC35482F}" destId="{93F042E3-EE5A-41FF-BF67-534876788D7A}" srcOrd="0" destOrd="0" presId="urn:microsoft.com/office/officeart/2016/7/layout/VerticalHollowActionList"/>
    <dgm:cxn modelId="{25E2024C-0F88-4B3C-90DD-DD9DEB73C5B6}" type="presOf" srcId="{5566C8BA-2314-4E74-9A9B-1E343F5A7596}" destId="{A0775341-6125-46A8-95F8-BABCDBEB80AE}" srcOrd="0" destOrd="0" presId="urn:microsoft.com/office/officeart/2016/7/layout/VerticalHollowActionList"/>
    <dgm:cxn modelId="{0FC6BB6D-4EF9-4759-9385-165CC947EBCA}" type="presOf" srcId="{AF4A96D5-5D41-46DA-BD05-AD1AC1466D42}" destId="{F0F4E966-883D-4A5B-B264-D8E445AC6770}" srcOrd="0" destOrd="0" presId="urn:microsoft.com/office/officeart/2016/7/layout/VerticalHollowActionList"/>
    <dgm:cxn modelId="{901A3D7B-76A1-477B-8E95-EB074FA37B13}" type="presOf" srcId="{2CA780E2-E2A2-4951-A3E7-A2514FA9480A}" destId="{86821EAE-9EEA-4320-B369-CB2F55D1A9A4}" srcOrd="0" destOrd="0" presId="urn:microsoft.com/office/officeart/2016/7/layout/VerticalHollowActionList"/>
    <dgm:cxn modelId="{F291277C-9909-41BD-8A38-F091FDDAFE46}" srcId="{935D7B6D-8B37-448B-9785-B3D83878250E}" destId="{AF4A96D5-5D41-46DA-BD05-AD1AC1466D42}" srcOrd="0" destOrd="0" parTransId="{6A19B411-C096-468A-8951-0446B42DEE85}" sibTransId="{CAE7790E-48EC-48B8-98F6-FF69F9C183AD}"/>
    <dgm:cxn modelId="{A819C885-D5CF-49FC-BD83-558345266059}" srcId="{935D7B6D-8B37-448B-9785-B3D83878250E}" destId="{A6955C65-F9B0-41EB-A8DF-1762EEA2EC6C}" srcOrd="2" destOrd="0" parTransId="{DD066A59-8325-4950-AB32-BC5C75150666}" sibTransId="{6FE3DB54-A43F-4624-99D9-7F011FDCB699}"/>
    <dgm:cxn modelId="{081456AA-917E-4E73-997D-428292AFC5D6}" type="presOf" srcId="{90AA42D1-EF6D-4B49-9A6A-7775B546844F}" destId="{A3733C89-A9CD-471C-8576-3B80E81DCF0C}" srcOrd="0" destOrd="0" presId="urn:microsoft.com/office/officeart/2016/7/layout/VerticalHollowActionList"/>
    <dgm:cxn modelId="{6292D3AF-177B-41A2-B595-C62798E4A70D}" srcId="{A6955C65-F9B0-41EB-A8DF-1762EEA2EC6C}" destId="{5566C8BA-2314-4E74-9A9B-1E343F5A7596}" srcOrd="0" destOrd="0" parTransId="{436D8B47-683C-49DF-A6BF-91BCFB0DA195}" sibTransId="{CA5C928A-CE9D-4281-B911-4B840EEB86CB}"/>
    <dgm:cxn modelId="{4AEAE8B2-9B2D-4A5F-95C5-1DB54A602180}" srcId="{935D7B6D-8B37-448B-9785-B3D83878250E}" destId="{2CA780E2-E2A2-4951-A3E7-A2514FA9480A}" srcOrd="3" destOrd="0" parTransId="{3A5B592C-B934-4450-BEBE-6D529A7085E6}" sibTransId="{10710D63-20F3-409B-8A37-67B9C5A34596}"/>
    <dgm:cxn modelId="{9E32DBC4-CD81-4C8E-8173-46A1292C0A1E}" srcId="{935D7B6D-8B37-448B-9785-B3D83878250E}" destId="{90AA42D1-EF6D-4B49-9A6A-7775B546844F}" srcOrd="1" destOrd="0" parTransId="{8F198650-6EAC-4BA1-97B2-33F40935D2F9}" sibTransId="{26A222BE-8FE8-4BAF-9182-2F41CB7C342E}"/>
    <dgm:cxn modelId="{7AA39CCB-2A57-4081-A527-F1D4CCFB1B8C}" srcId="{90AA42D1-EF6D-4B49-9A6A-7775B546844F}" destId="{5CDB067C-65D7-430F-A232-C306DC35482F}" srcOrd="0" destOrd="0" parTransId="{756080DA-B677-4E4F-9AE8-5153555196E2}" sibTransId="{D5F41C18-EF92-495B-940C-2ACA29CE27FC}"/>
    <dgm:cxn modelId="{A562B6D1-0BAE-4515-8198-36DBAC153499}" type="presOf" srcId="{CF06A85B-65C4-447E-B071-9AC6A5190CD5}" destId="{C5487740-0BF9-414E-A98D-899C67A8B308}" srcOrd="0" destOrd="0" presId="urn:microsoft.com/office/officeart/2016/7/layout/VerticalHollowActionList"/>
    <dgm:cxn modelId="{86FFFCE7-424D-4D3F-891C-4CB02567957E}" type="presOf" srcId="{A6955C65-F9B0-41EB-A8DF-1762EEA2EC6C}" destId="{276DD225-35F4-44FB-97D6-146F6D8DE7CE}" srcOrd="0" destOrd="0" presId="urn:microsoft.com/office/officeart/2016/7/layout/VerticalHollowActionList"/>
    <dgm:cxn modelId="{FDF2D6E9-761D-4981-B250-FDC72D1AF75E}" srcId="{2CA780E2-E2A2-4951-A3E7-A2514FA9480A}" destId="{CF06A85B-65C4-447E-B071-9AC6A5190CD5}" srcOrd="0" destOrd="0" parTransId="{F505A5DB-89E5-414B-89C0-44CB675A76A9}" sibTransId="{C86DCC19-A1C7-4F5E-95B1-23433705F7AB}"/>
    <dgm:cxn modelId="{0D9D1E41-A24D-486D-93EB-F4C1CE5187FF}" type="presParOf" srcId="{E6F5A3FB-877D-4330-A976-2D2E8EC230E2}" destId="{BD9CD8D1-82B1-4B32-8D8B-CE90051A8845}" srcOrd="0" destOrd="0" presId="urn:microsoft.com/office/officeart/2016/7/layout/VerticalHollowActionList"/>
    <dgm:cxn modelId="{7EBC78F6-5ED1-4BBC-92B2-11CC1382FE44}" type="presParOf" srcId="{BD9CD8D1-82B1-4B32-8D8B-CE90051A8845}" destId="{F0F4E966-883D-4A5B-B264-D8E445AC6770}" srcOrd="0" destOrd="0" presId="urn:microsoft.com/office/officeart/2016/7/layout/VerticalHollowActionList"/>
    <dgm:cxn modelId="{26CE348E-A594-4AB7-8640-4C6B8B16F958}" type="presParOf" srcId="{BD9CD8D1-82B1-4B32-8D8B-CE90051A8845}" destId="{E24050B4-93C5-4C4B-93AC-C429738850B9}" srcOrd="1" destOrd="0" presId="urn:microsoft.com/office/officeart/2016/7/layout/VerticalHollowActionList"/>
    <dgm:cxn modelId="{4325EF16-798B-4C41-9964-B0E0AAF5DFF8}" type="presParOf" srcId="{E6F5A3FB-877D-4330-A976-2D2E8EC230E2}" destId="{B4C3C040-ED94-4703-9DCB-01CDEB6E1BB8}" srcOrd="1" destOrd="0" presId="urn:microsoft.com/office/officeart/2016/7/layout/VerticalHollowActionList"/>
    <dgm:cxn modelId="{2C8B01E8-1B24-460E-9863-684F1EE5F197}" type="presParOf" srcId="{E6F5A3FB-877D-4330-A976-2D2E8EC230E2}" destId="{485965D4-9AF4-4F3A-ACAF-925E62BC94F7}" srcOrd="2" destOrd="0" presId="urn:microsoft.com/office/officeart/2016/7/layout/VerticalHollowActionList"/>
    <dgm:cxn modelId="{5535B0EE-3663-411E-9A92-B5D3210986A3}" type="presParOf" srcId="{485965D4-9AF4-4F3A-ACAF-925E62BC94F7}" destId="{A3733C89-A9CD-471C-8576-3B80E81DCF0C}" srcOrd="0" destOrd="0" presId="urn:microsoft.com/office/officeart/2016/7/layout/VerticalHollowActionList"/>
    <dgm:cxn modelId="{4875AB5D-ED68-4E07-AB21-FBEA3108BBE7}" type="presParOf" srcId="{485965D4-9AF4-4F3A-ACAF-925E62BC94F7}" destId="{93F042E3-EE5A-41FF-BF67-534876788D7A}" srcOrd="1" destOrd="0" presId="urn:microsoft.com/office/officeart/2016/7/layout/VerticalHollowActionList"/>
    <dgm:cxn modelId="{CA7537D8-6026-41E6-8AAF-795F5AFEE1E2}" type="presParOf" srcId="{E6F5A3FB-877D-4330-A976-2D2E8EC230E2}" destId="{22F6D6BC-A3CE-4A2C-B8DC-5C3D8F0E21D1}" srcOrd="3" destOrd="0" presId="urn:microsoft.com/office/officeart/2016/7/layout/VerticalHollowActionList"/>
    <dgm:cxn modelId="{A6967835-C387-410D-B9E9-0A32034ECCDC}" type="presParOf" srcId="{E6F5A3FB-877D-4330-A976-2D2E8EC230E2}" destId="{A7A01E4A-A22A-450E-B8AD-8B3117C213AC}" srcOrd="4" destOrd="0" presId="urn:microsoft.com/office/officeart/2016/7/layout/VerticalHollowActionList"/>
    <dgm:cxn modelId="{68B61469-E1C8-4489-BCEE-A7442F1A29A8}" type="presParOf" srcId="{A7A01E4A-A22A-450E-B8AD-8B3117C213AC}" destId="{276DD225-35F4-44FB-97D6-146F6D8DE7CE}" srcOrd="0" destOrd="0" presId="urn:microsoft.com/office/officeart/2016/7/layout/VerticalHollowActionList"/>
    <dgm:cxn modelId="{C9180646-7DDC-48BD-B13C-C1271AAF92DD}" type="presParOf" srcId="{A7A01E4A-A22A-450E-B8AD-8B3117C213AC}" destId="{A0775341-6125-46A8-95F8-BABCDBEB80AE}" srcOrd="1" destOrd="0" presId="urn:microsoft.com/office/officeart/2016/7/layout/VerticalHollowActionList"/>
    <dgm:cxn modelId="{724EB553-353D-4506-9830-1709F75D5F2D}" type="presParOf" srcId="{E6F5A3FB-877D-4330-A976-2D2E8EC230E2}" destId="{4E085A08-8B66-4B48-ACF9-D43FD2544CB5}" srcOrd="5" destOrd="0" presId="urn:microsoft.com/office/officeart/2016/7/layout/VerticalHollowActionList"/>
    <dgm:cxn modelId="{2B1E4B1C-9228-4DA9-A8BA-843F17823BDF}" type="presParOf" srcId="{E6F5A3FB-877D-4330-A976-2D2E8EC230E2}" destId="{85DD5292-B5A4-4DE7-8BBE-259633F1B009}" srcOrd="6" destOrd="0" presId="urn:microsoft.com/office/officeart/2016/7/layout/VerticalHollowActionList"/>
    <dgm:cxn modelId="{ECBAF7B5-8ED3-4E82-8B8A-1DEBF4C1F082}" type="presParOf" srcId="{85DD5292-B5A4-4DE7-8BBE-259633F1B009}" destId="{86821EAE-9EEA-4320-B369-CB2F55D1A9A4}" srcOrd="0" destOrd="0" presId="urn:microsoft.com/office/officeart/2016/7/layout/VerticalHollowActionList"/>
    <dgm:cxn modelId="{9FF42BC5-DF13-4258-8C4A-999F132DBA2B}" type="presParOf" srcId="{85DD5292-B5A4-4DE7-8BBE-259633F1B009}" destId="{C5487740-0BF9-414E-A98D-899C67A8B308}" srcOrd="1" destOrd="0" presId="urn:microsoft.com/office/officeart/2016/7/layout/VerticalHollowAction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361D5AC2-FE43-47D5-8DD5-11559194712E}" type="doc">
      <dgm:prSet loTypeId="urn:microsoft.com/office/officeart/2011/layout/HexagonRadial" loCatId="officeonline" qsTypeId="urn:microsoft.com/office/officeart/2005/8/quickstyle/simple1" qsCatId="simple" csTypeId="urn:microsoft.com/office/officeart/2005/8/colors/accent1_2" csCatId="accent1" phldr="1"/>
      <dgm:spPr/>
      <dgm:t>
        <a:bodyPr/>
        <a:lstStyle/>
        <a:p>
          <a:endParaRPr lang="en-US"/>
        </a:p>
      </dgm:t>
    </dgm:pt>
    <dgm:pt modelId="{D03628E6-7B0F-4F55-B017-1812E009E605}">
      <dgm:prSet phldrT="[Text]"/>
      <dgm:spPr/>
      <dgm:t>
        <a:bodyPr/>
        <a:lstStyle/>
        <a:p>
          <a:r>
            <a:rPr lang="en-US" dirty="0"/>
            <a:t>Who can we ask for help?</a:t>
          </a:r>
        </a:p>
      </dgm:t>
    </dgm:pt>
    <dgm:pt modelId="{02606C84-250F-4186-8C81-3616078A93CE}" type="parTrans" cxnId="{3C9FF7DD-A52E-4E15-969F-06812229DC51}">
      <dgm:prSet/>
      <dgm:spPr/>
      <dgm:t>
        <a:bodyPr/>
        <a:lstStyle/>
        <a:p>
          <a:endParaRPr lang="en-US"/>
        </a:p>
      </dgm:t>
    </dgm:pt>
    <dgm:pt modelId="{1194BE5E-81BD-4F17-A131-1DCEED52EEE5}" type="sibTrans" cxnId="{3C9FF7DD-A52E-4E15-969F-06812229DC51}">
      <dgm:prSet/>
      <dgm:spPr/>
      <dgm:t>
        <a:bodyPr/>
        <a:lstStyle/>
        <a:p>
          <a:endParaRPr lang="en-US"/>
        </a:p>
      </dgm:t>
    </dgm:pt>
    <dgm:pt modelId="{C48983FC-B44E-45F7-9F1B-6D8E034CA718}">
      <dgm:prSet phldrT="[Text]"/>
      <dgm:spPr/>
      <dgm:t>
        <a:bodyPr/>
        <a:lstStyle/>
        <a:p>
          <a:r>
            <a:rPr lang="en-US" dirty="0"/>
            <a:t>Friends</a:t>
          </a:r>
        </a:p>
      </dgm:t>
    </dgm:pt>
    <dgm:pt modelId="{BE5014ED-CF11-46F7-B7FB-7DB4A7C37A83}" type="parTrans" cxnId="{35CFE6B1-3F7C-4943-A361-B674F69E4794}">
      <dgm:prSet/>
      <dgm:spPr/>
      <dgm:t>
        <a:bodyPr/>
        <a:lstStyle/>
        <a:p>
          <a:endParaRPr lang="en-US"/>
        </a:p>
      </dgm:t>
    </dgm:pt>
    <dgm:pt modelId="{CD990B41-8716-49E4-97D0-1323939D75D2}" type="sibTrans" cxnId="{35CFE6B1-3F7C-4943-A361-B674F69E4794}">
      <dgm:prSet/>
      <dgm:spPr/>
      <dgm:t>
        <a:bodyPr/>
        <a:lstStyle/>
        <a:p>
          <a:endParaRPr lang="en-US"/>
        </a:p>
      </dgm:t>
    </dgm:pt>
    <dgm:pt modelId="{7246D2D7-1068-495A-B7D5-9521D987FFED}">
      <dgm:prSet phldrT="[Text]"/>
      <dgm:spPr/>
      <dgm:t>
        <a:bodyPr/>
        <a:lstStyle/>
        <a:p>
          <a:r>
            <a:rPr lang="en-US" dirty="0"/>
            <a:t>Classmates</a:t>
          </a:r>
        </a:p>
      </dgm:t>
    </dgm:pt>
    <dgm:pt modelId="{25ECAF4C-2689-4579-A4B5-BBCD262E8F8A}" type="parTrans" cxnId="{454B8314-A7BD-4A00-AF61-BAED19F869A6}">
      <dgm:prSet/>
      <dgm:spPr/>
      <dgm:t>
        <a:bodyPr/>
        <a:lstStyle/>
        <a:p>
          <a:endParaRPr lang="en-US"/>
        </a:p>
      </dgm:t>
    </dgm:pt>
    <dgm:pt modelId="{3EA2FF81-A1E9-4F39-A91D-609528D5E693}" type="sibTrans" cxnId="{454B8314-A7BD-4A00-AF61-BAED19F869A6}">
      <dgm:prSet/>
      <dgm:spPr/>
      <dgm:t>
        <a:bodyPr/>
        <a:lstStyle/>
        <a:p>
          <a:endParaRPr lang="en-US"/>
        </a:p>
      </dgm:t>
    </dgm:pt>
    <dgm:pt modelId="{9426A079-CECD-45F2-9EBB-D6A1C6F527AB}">
      <dgm:prSet phldrT="[Text]"/>
      <dgm:spPr/>
      <dgm:t>
        <a:bodyPr/>
        <a:lstStyle/>
        <a:p>
          <a:r>
            <a:rPr lang="en-US" dirty="0"/>
            <a:t>Parents / Caregivers</a:t>
          </a:r>
        </a:p>
      </dgm:t>
    </dgm:pt>
    <dgm:pt modelId="{B61C09F9-97C3-4C98-8083-A10B10363E49}" type="parTrans" cxnId="{62838DDA-EDB8-4483-8FAF-24B0439B2B7D}">
      <dgm:prSet/>
      <dgm:spPr/>
      <dgm:t>
        <a:bodyPr/>
        <a:lstStyle/>
        <a:p>
          <a:endParaRPr lang="en-US"/>
        </a:p>
      </dgm:t>
    </dgm:pt>
    <dgm:pt modelId="{0C771B84-6802-45B6-8D71-9380135F44E4}" type="sibTrans" cxnId="{62838DDA-EDB8-4483-8FAF-24B0439B2B7D}">
      <dgm:prSet/>
      <dgm:spPr/>
      <dgm:t>
        <a:bodyPr/>
        <a:lstStyle/>
        <a:p>
          <a:endParaRPr lang="en-US"/>
        </a:p>
      </dgm:t>
    </dgm:pt>
    <dgm:pt modelId="{FEA2069C-E14E-43AA-99B5-6EEB8C4BEB57}">
      <dgm:prSet phldrT="[Text]"/>
      <dgm:spPr/>
      <dgm:t>
        <a:bodyPr/>
        <a:lstStyle/>
        <a:p>
          <a:r>
            <a:rPr lang="en-US" dirty="0"/>
            <a:t>Coaches</a:t>
          </a:r>
        </a:p>
      </dgm:t>
    </dgm:pt>
    <dgm:pt modelId="{E44DABBD-C38F-4A78-ADE7-DEEA5CF890CD}" type="parTrans" cxnId="{B8FD5265-2A9E-40C6-8D90-B58A402F682D}">
      <dgm:prSet/>
      <dgm:spPr/>
      <dgm:t>
        <a:bodyPr/>
        <a:lstStyle/>
        <a:p>
          <a:endParaRPr lang="en-US"/>
        </a:p>
      </dgm:t>
    </dgm:pt>
    <dgm:pt modelId="{C73C704B-9EA8-43D5-A08C-973E4CF7D2F3}" type="sibTrans" cxnId="{B8FD5265-2A9E-40C6-8D90-B58A402F682D}">
      <dgm:prSet/>
      <dgm:spPr/>
      <dgm:t>
        <a:bodyPr/>
        <a:lstStyle/>
        <a:p>
          <a:endParaRPr lang="en-US"/>
        </a:p>
      </dgm:t>
    </dgm:pt>
    <dgm:pt modelId="{C290D1B6-FFCC-4982-B217-16258BB6DE9D}">
      <dgm:prSet phldrT="[Text]"/>
      <dgm:spPr/>
      <dgm:t>
        <a:bodyPr/>
        <a:lstStyle/>
        <a:p>
          <a:r>
            <a:rPr lang="en-US" dirty="0"/>
            <a:t>Cousins</a:t>
          </a:r>
        </a:p>
      </dgm:t>
    </dgm:pt>
    <dgm:pt modelId="{EAD27B91-0A8C-4E0C-8703-62225F9D879B}" type="parTrans" cxnId="{9BD49ABB-CEB8-4F42-BF52-78ABAC84BEBF}">
      <dgm:prSet/>
      <dgm:spPr/>
      <dgm:t>
        <a:bodyPr/>
        <a:lstStyle/>
        <a:p>
          <a:endParaRPr lang="en-US"/>
        </a:p>
      </dgm:t>
    </dgm:pt>
    <dgm:pt modelId="{6D37B167-B12F-40D8-B2C0-B3F89987C8B3}" type="sibTrans" cxnId="{9BD49ABB-CEB8-4F42-BF52-78ABAC84BEBF}">
      <dgm:prSet/>
      <dgm:spPr/>
      <dgm:t>
        <a:bodyPr/>
        <a:lstStyle/>
        <a:p>
          <a:endParaRPr lang="en-US"/>
        </a:p>
      </dgm:t>
    </dgm:pt>
    <dgm:pt modelId="{9864102C-97B9-4FB3-A0FC-BBB4D577DEC7}">
      <dgm:prSet phldrT="[Text]"/>
      <dgm:spPr/>
      <dgm:t>
        <a:bodyPr/>
        <a:lstStyle/>
        <a:p>
          <a:r>
            <a:rPr lang="en-US" dirty="0"/>
            <a:t>Teacher</a:t>
          </a:r>
        </a:p>
      </dgm:t>
    </dgm:pt>
    <dgm:pt modelId="{2F834E38-77BD-4F09-A61A-05144D5C84D0}" type="parTrans" cxnId="{67BBDF1A-BE04-4465-81EF-0CA6DEAD192B}">
      <dgm:prSet/>
      <dgm:spPr/>
      <dgm:t>
        <a:bodyPr/>
        <a:lstStyle/>
        <a:p>
          <a:endParaRPr lang="en-US"/>
        </a:p>
      </dgm:t>
    </dgm:pt>
    <dgm:pt modelId="{65C2E0DA-F791-490D-9675-4BEA247BE3DA}" type="sibTrans" cxnId="{67BBDF1A-BE04-4465-81EF-0CA6DEAD192B}">
      <dgm:prSet/>
      <dgm:spPr/>
      <dgm:t>
        <a:bodyPr/>
        <a:lstStyle/>
        <a:p>
          <a:endParaRPr lang="en-US"/>
        </a:p>
      </dgm:t>
    </dgm:pt>
    <dgm:pt modelId="{36B73D6A-B9A7-47AF-B44D-B248F05AB976}" type="pres">
      <dgm:prSet presAssocID="{361D5AC2-FE43-47D5-8DD5-11559194712E}" presName="Name0" presStyleCnt="0">
        <dgm:presLayoutVars>
          <dgm:chMax val="1"/>
          <dgm:chPref val="1"/>
          <dgm:dir/>
          <dgm:animOne val="branch"/>
          <dgm:animLvl val="lvl"/>
        </dgm:presLayoutVars>
      </dgm:prSet>
      <dgm:spPr/>
    </dgm:pt>
    <dgm:pt modelId="{A0168E7B-0341-440B-9C94-9EA1537309ED}" type="pres">
      <dgm:prSet presAssocID="{D03628E6-7B0F-4F55-B017-1812E009E605}" presName="Parent" presStyleLbl="node0" presStyleIdx="0" presStyleCnt="1">
        <dgm:presLayoutVars>
          <dgm:chMax val="6"/>
          <dgm:chPref val="6"/>
        </dgm:presLayoutVars>
      </dgm:prSet>
      <dgm:spPr/>
    </dgm:pt>
    <dgm:pt modelId="{9E81A430-E9F3-412B-A788-889ED9DC1F8F}" type="pres">
      <dgm:prSet presAssocID="{C48983FC-B44E-45F7-9F1B-6D8E034CA718}" presName="Accent1" presStyleCnt="0"/>
      <dgm:spPr/>
    </dgm:pt>
    <dgm:pt modelId="{5E803FD2-4486-4100-80AE-B80DF5C5AEE3}" type="pres">
      <dgm:prSet presAssocID="{C48983FC-B44E-45F7-9F1B-6D8E034CA718}" presName="Accent" presStyleLbl="bgShp" presStyleIdx="0" presStyleCnt="6"/>
      <dgm:spPr/>
    </dgm:pt>
    <dgm:pt modelId="{925D2532-D16D-4EB2-A6FC-8C82A8FD272A}" type="pres">
      <dgm:prSet presAssocID="{C48983FC-B44E-45F7-9F1B-6D8E034CA718}" presName="Child1" presStyleLbl="node1" presStyleIdx="0" presStyleCnt="6">
        <dgm:presLayoutVars>
          <dgm:chMax val="0"/>
          <dgm:chPref val="0"/>
          <dgm:bulletEnabled val="1"/>
        </dgm:presLayoutVars>
      </dgm:prSet>
      <dgm:spPr/>
    </dgm:pt>
    <dgm:pt modelId="{D881DC96-597B-4CE8-958A-4544284ED976}" type="pres">
      <dgm:prSet presAssocID="{9864102C-97B9-4FB3-A0FC-BBB4D577DEC7}" presName="Accent2" presStyleCnt="0"/>
      <dgm:spPr/>
    </dgm:pt>
    <dgm:pt modelId="{83666EDA-2696-4757-9FD9-5CD55E54740F}" type="pres">
      <dgm:prSet presAssocID="{9864102C-97B9-4FB3-A0FC-BBB4D577DEC7}" presName="Accent" presStyleLbl="bgShp" presStyleIdx="1" presStyleCnt="6"/>
      <dgm:spPr/>
    </dgm:pt>
    <dgm:pt modelId="{E40DD4C8-50DE-4F01-83DF-8A415210020E}" type="pres">
      <dgm:prSet presAssocID="{9864102C-97B9-4FB3-A0FC-BBB4D577DEC7}" presName="Child2" presStyleLbl="node1" presStyleIdx="1" presStyleCnt="6">
        <dgm:presLayoutVars>
          <dgm:chMax val="0"/>
          <dgm:chPref val="0"/>
          <dgm:bulletEnabled val="1"/>
        </dgm:presLayoutVars>
      </dgm:prSet>
      <dgm:spPr/>
    </dgm:pt>
    <dgm:pt modelId="{1B934C16-53A3-49E9-B3D5-5A950E9A9513}" type="pres">
      <dgm:prSet presAssocID="{7246D2D7-1068-495A-B7D5-9521D987FFED}" presName="Accent3" presStyleCnt="0"/>
      <dgm:spPr/>
    </dgm:pt>
    <dgm:pt modelId="{B0DCE6FE-B0E1-4B47-8B08-5040D2E38FBE}" type="pres">
      <dgm:prSet presAssocID="{7246D2D7-1068-495A-B7D5-9521D987FFED}" presName="Accent" presStyleLbl="bgShp" presStyleIdx="2" presStyleCnt="6"/>
      <dgm:spPr/>
    </dgm:pt>
    <dgm:pt modelId="{90E73E7A-EFD0-43CF-81AA-41AE84A34541}" type="pres">
      <dgm:prSet presAssocID="{7246D2D7-1068-495A-B7D5-9521D987FFED}" presName="Child3" presStyleLbl="node1" presStyleIdx="2" presStyleCnt="6">
        <dgm:presLayoutVars>
          <dgm:chMax val="0"/>
          <dgm:chPref val="0"/>
          <dgm:bulletEnabled val="1"/>
        </dgm:presLayoutVars>
      </dgm:prSet>
      <dgm:spPr/>
    </dgm:pt>
    <dgm:pt modelId="{5FEBB853-464E-48AB-88DD-8BA85F27176E}" type="pres">
      <dgm:prSet presAssocID="{9426A079-CECD-45F2-9EBB-D6A1C6F527AB}" presName="Accent4" presStyleCnt="0"/>
      <dgm:spPr/>
    </dgm:pt>
    <dgm:pt modelId="{85A3B67C-E0E1-4521-8923-2BFD61064267}" type="pres">
      <dgm:prSet presAssocID="{9426A079-CECD-45F2-9EBB-D6A1C6F527AB}" presName="Accent" presStyleLbl="bgShp" presStyleIdx="3" presStyleCnt="6"/>
      <dgm:spPr/>
    </dgm:pt>
    <dgm:pt modelId="{A745F1AB-A624-46BE-8C96-F74CC6DE94EA}" type="pres">
      <dgm:prSet presAssocID="{9426A079-CECD-45F2-9EBB-D6A1C6F527AB}" presName="Child4" presStyleLbl="node1" presStyleIdx="3" presStyleCnt="6">
        <dgm:presLayoutVars>
          <dgm:chMax val="0"/>
          <dgm:chPref val="0"/>
          <dgm:bulletEnabled val="1"/>
        </dgm:presLayoutVars>
      </dgm:prSet>
      <dgm:spPr/>
    </dgm:pt>
    <dgm:pt modelId="{95F59376-834F-4694-9500-6A50604C6824}" type="pres">
      <dgm:prSet presAssocID="{FEA2069C-E14E-43AA-99B5-6EEB8C4BEB57}" presName="Accent5" presStyleCnt="0"/>
      <dgm:spPr/>
    </dgm:pt>
    <dgm:pt modelId="{36AFD5C8-30E1-45AF-8F95-03FC53E498B1}" type="pres">
      <dgm:prSet presAssocID="{FEA2069C-E14E-43AA-99B5-6EEB8C4BEB57}" presName="Accent" presStyleLbl="bgShp" presStyleIdx="4" presStyleCnt="6"/>
      <dgm:spPr/>
    </dgm:pt>
    <dgm:pt modelId="{F9B477CB-77D3-4041-97E6-DDD19A919CF7}" type="pres">
      <dgm:prSet presAssocID="{FEA2069C-E14E-43AA-99B5-6EEB8C4BEB57}" presName="Child5" presStyleLbl="node1" presStyleIdx="4" presStyleCnt="6">
        <dgm:presLayoutVars>
          <dgm:chMax val="0"/>
          <dgm:chPref val="0"/>
          <dgm:bulletEnabled val="1"/>
        </dgm:presLayoutVars>
      </dgm:prSet>
      <dgm:spPr/>
    </dgm:pt>
    <dgm:pt modelId="{165243E4-2233-43C0-8986-6DD76F083570}" type="pres">
      <dgm:prSet presAssocID="{C290D1B6-FFCC-4982-B217-16258BB6DE9D}" presName="Accent6" presStyleCnt="0"/>
      <dgm:spPr/>
    </dgm:pt>
    <dgm:pt modelId="{1F3EEF2C-5933-48C5-9158-7CED518EB257}" type="pres">
      <dgm:prSet presAssocID="{C290D1B6-FFCC-4982-B217-16258BB6DE9D}" presName="Accent" presStyleLbl="bgShp" presStyleIdx="5" presStyleCnt="6"/>
      <dgm:spPr/>
    </dgm:pt>
    <dgm:pt modelId="{4F874C33-3561-43D3-8300-93534FF13E2C}" type="pres">
      <dgm:prSet presAssocID="{C290D1B6-FFCC-4982-B217-16258BB6DE9D}" presName="Child6" presStyleLbl="node1" presStyleIdx="5" presStyleCnt="6">
        <dgm:presLayoutVars>
          <dgm:chMax val="0"/>
          <dgm:chPref val="0"/>
          <dgm:bulletEnabled val="1"/>
        </dgm:presLayoutVars>
      </dgm:prSet>
      <dgm:spPr/>
    </dgm:pt>
  </dgm:ptLst>
  <dgm:cxnLst>
    <dgm:cxn modelId="{454B8314-A7BD-4A00-AF61-BAED19F869A6}" srcId="{D03628E6-7B0F-4F55-B017-1812E009E605}" destId="{7246D2D7-1068-495A-B7D5-9521D987FFED}" srcOrd="2" destOrd="0" parTransId="{25ECAF4C-2689-4579-A4B5-BBCD262E8F8A}" sibTransId="{3EA2FF81-A1E9-4F39-A91D-609528D5E693}"/>
    <dgm:cxn modelId="{67BBDF1A-BE04-4465-81EF-0CA6DEAD192B}" srcId="{D03628E6-7B0F-4F55-B017-1812E009E605}" destId="{9864102C-97B9-4FB3-A0FC-BBB4D577DEC7}" srcOrd="1" destOrd="0" parTransId="{2F834E38-77BD-4F09-A61A-05144D5C84D0}" sibTransId="{65C2E0DA-F791-490D-9675-4BEA247BE3DA}"/>
    <dgm:cxn modelId="{6FEA8228-52D1-4413-A252-8B0C5F6F6CF4}" type="presOf" srcId="{D03628E6-7B0F-4F55-B017-1812E009E605}" destId="{A0168E7B-0341-440B-9C94-9EA1537309ED}" srcOrd="0" destOrd="0" presId="urn:microsoft.com/office/officeart/2011/layout/HexagonRadial"/>
    <dgm:cxn modelId="{F1BFBE34-2306-4E9B-9008-A4418328B713}" type="presOf" srcId="{9864102C-97B9-4FB3-A0FC-BBB4D577DEC7}" destId="{E40DD4C8-50DE-4F01-83DF-8A415210020E}" srcOrd="0" destOrd="0" presId="urn:microsoft.com/office/officeart/2011/layout/HexagonRadial"/>
    <dgm:cxn modelId="{95D7BB5B-B1DB-4B38-9189-50B9CB3E70DD}" type="presOf" srcId="{C48983FC-B44E-45F7-9F1B-6D8E034CA718}" destId="{925D2532-D16D-4EB2-A6FC-8C82A8FD272A}" srcOrd="0" destOrd="0" presId="urn:microsoft.com/office/officeart/2011/layout/HexagonRadial"/>
    <dgm:cxn modelId="{B8FD5265-2A9E-40C6-8D90-B58A402F682D}" srcId="{D03628E6-7B0F-4F55-B017-1812E009E605}" destId="{FEA2069C-E14E-43AA-99B5-6EEB8C4BEB57}" srcOrd="4" destOrd="0" parTransId="{E44DABBD-C38F-4A78-ADE7-DEEA5CF890CD}" sibTransId="{C73C704B-9EA8-43D5-A08C-973E4CF7D2F3}"/>
    <dgm:cxn modelId="{B66AAE6F-72E8-448A-9222-2C8FA4A4FBC5}" type="presOf" srcId="{9426A079-CECD-45F2-9EBB-D6A1C6F527AB}" destId="{A745F1AB-A624-46BE-8C96-F74CC6DE94EA}" srcOrd="0" destOrd="0" presId="urn:microsoft.com/office/officeart/2011/layout/HexagonRadial"/>
    <dgm:cxn modelId="{35CFE6B1-3F7C-4943-A361-B674F69E4794}" srcId="{D03628E6-7B0F-4F55-B017-1812E009E605}" destId="{C48983FC-B44E-45F7-9F1B-6D8E034CA718}" srcOrd="0" destOrd="0" parTransId="{BE5014ED-CF11-46F7-B7FB-7DB4A7C37A83}" sibTransId="{CD990B41-8716-49E4-97D0-1323939D75D2}"/>
    <dgm:cxn modelId="{9BD49ABB-CEB8-4F42-BF52-78ABAC84BEBF}" srcId="{D03628E6-7B0F-4F55-B017-1812E009E605}" destId="{C290D1B6-FFCC-4982-B217-16258BB6DE9D}" srcOrd="5" destOrd="0" parTransId="{EAD27B91-0A8C-4E0C-8703-62225F9D879B}" sibTransId="{6D37B167-B12F-40D8-B2C0-B3F89987C8B3}"/>
    <dgm:cxn modelId="{CE0AF0CD-2824-460A-8684-BEF0C1E6988A}" type="presOf" srcId="{FEA2069C-E14E-43AA-99B5-6EEB8C4BEB57}" destId="{F9B477CB-77D3-4041-97E6-DDD19A919CF7}" srcOrd="0" destOrd="0" presId="urn:microsoft.com/office/officeart/2011/layout/HexagonRadial"/>
    <dgm:cxn modelId="{62838DDA-EDB8-4483-8FAF-24B0439B2B7D}" srcId="{D03628E6-7B0F-4F55-B017-1812E009E605}" destId="{9426A079-CECD-45F2-9EBB-D6A1C6F527AB}" srcOrd="3" destOrd="0" parTransId="{B61C09F9-97C3-4C98-8083-A10B10363E49}" sibTransId="{0C771B84-6802-45B6-8D71-9380135F44E4}"/>
    <dgm:cxn modelId="{7A920BDD-19B4-41A6-964D-CA231BBCCC5E}" type="presOf" srcId="{361D5AC2-FE43-47D5-8DD5-11559194712E}" destId="{36B73D6A-B9A7-47AF-B44D-B248F05AB976}" srcOrd="0" destOrd="0" presId="urn:microsoft.com/office/officeart/2011/layout/HexagonRadial"/>
    <dgm:cxn modelId="{3C9FF7DD-A52E-4E15-969F-06812229DC51}" srcId="{361D5AC2-FE43-47D5-8DD5-11559194712E}" destId="{D03628E6-7B0F-4F55-B017-1812E009E605}" srcOrd="0" destOrd="0" parTransId="{02606C84-250F-4186-8C81-3616078A93CE}" sibTransId="{1194BE5E-81BD-4F17-A131-1DCEED52EEE5}"/>
    <dgm:cxn modelId="{FFDDA1E1-5E81-42FE-BB85-F46C1E19FC0E}" type="presOf" srcId="{C290D1B6-FFCC-4982-B217-16258BB6DE9D}" destId="{4F874C33-3561-43D3-8300-93534FF13E2C}" srcOrd="0" destOrd="0" presId="urn:microsoft.com/office/officeart/2011/layout/HexagonRadial"/>
    <dgm:cxn modelId="{92EC1BEB-EC6C-4DB9-A9D8-9D7603F637A9}" type="presOf" srcId="{7246D2D7-1068-495A-B7D5-9521D987FFED}" destId="{90E73E7A-EFD0-43CF-81AA-41AE84A34541}" srcOrd="0" destOrd="0" presId="urn:microsoft.com/office/officeart/2011/layout/HexagonRadial"/>
    <dgm:cxn modelId="{F3F2D0B1-1AC6-4C9B-8CF2-0B4EA2A19D06}" type="presParOf" srcId="{36B73D6A-B9A7-47AF-B44D-B248F05AB976}" destId="{A0168E7B-0341-440B-9C94-9EA1537309ED}" srcOrd="0" destOrd="0" presId="urn:microsoft.com/office/officeart/2011/layout/HexagonRadial"/>
    <dgm:cxn modelId="{0D75DFB3-44FE-4FBB-A56D-4EFA240A9BAD}" type="presParOf" srcId="{36B73D6A-B9A7-47AF-B44D-B248F05AB976}" destId="{9E81A430-E9F3-412B-A788-889ED9DC1F8F}" srcOrd="1" destOrd="0" presId="urn:microsoft.com/office/officeart/2011/layout/HexagonRadial"/>
    <dgm:cxn modelId="{4DA8462E-B108-45F0-977E-DC19EDF2541F}" type="presParOf" srcId="{9E81A430-E9F3-412B-A788-889ED9DC1F8F}" destId="{5E803FD2-4486-4100-80AE-B80DF5C5AEE3}" srcOrd="0" destOrd="0" presId="urn:microsoft.com/office/officeart/2011/layout/HexagonRadial"/>
    <dgm:cxn modelId="{41AFF7CA-02E9-47B7-A95C-D88AFC7E57C4}" type="presParOf" srcId="{36B73D6A-B9A7-47AF-B44D-B248F05AB976}" destId="{925D2532-D16D-4EB2-A6FC-8C82A8FD272A}" srcOrd="2" destOrd="0" presId="urn:microsoft.com/office/officeart/2011/layout/HexagonRadial"/>
    <dgm:cxn modelId="{3C3D6C97-D7E5-4132-B460-58B0743568BB}" type="presParOf" srcId="{36B73D6A-B9A7-47AF-B44D-B248F05AB976}" destId="{D881DC96-597B-4CE8-958A-4544284ED976}" srcOrd="3" destOrd="0" presId="urn:microsoft.com/office/officeart/2011/layout/HexagonRadial"/>
    <dgm:cxn modelId="{BBFC58E2-CC18-45DD-AE5B-D994C81ABF85}" type="presParOf" srcId="{D881DC96-597B-4CE8-958A-4544284ED976}" destId="{83666EDA-2696-4757-9FD9-5CD55E54740F}" srcOrd="0" destOrd="0" presId="urn:microsoft.com/office/officeart/2011/layout/HexagonRadial"/>
    <dgm:cxn modelId="{D74C0DC9-C403-4D5A-BAF2-06EE1F1199E1}" type="presParOf" srcId="{36B73D6A-B9A7-47AF-B44D-B248F05AB976}" destId="{E40DD4C8-50DE-4F01-83DF-8A415210020E}" srcOrd="4" destOrd="0" presId="urn:microsoft.com/office/officeart/2011/layout/HexagonRadial"/>
    <dgm:cxn modelId="{367AAFE2-7DC4-48A7-B988-133E8240AE7B}" type="presParOf" srcId="{36B73D6A-B9A7-47AF-B44D-B248F05AB976}" destId="{1B934C16-53A3-49E9-B3D5-5A950E9A9513}" srcOrd="5" destOrd="0" presId="urn:microsoft.com/office/officeart/2011/layout/HexagonRadial"/>
    <dgm:cxn modelId="{39F1037D-B462-46D9-85A8-7CD6913C2E2F}" type="presParOf" srcId="{1B934C16-53A3-49E9-B3D5-5A950E9A9513}" destId="{B0DCE6FE-B0E1-4B47-8B08-5040D2E38FBE}" srcOrd="0" destOrd="0" presId="urn:microsoft.com/office/officeart/2011/layout/HexagonRadial"/>
    <dgm:cxn modelId="{898EF9C1-9E86-49CE-8F9F-F8886F73C396}" type="presParOf" srcId="{36B73D6A-B9A7-47AF-B44D-B248F05AB976}" destId="{90E73E7A-EFD0-43CF-81AA-41AE84A34541}" srcOrd="6" destOrd="0" presId="urn:microsoft.com/office/officeart/2011/layout/HexagonRadial"/>
    <dgm:cxn modelId="{5AD69199-1662-4FD3-91A4-7373512E8AD0}" type="presParOf" srcId="{36B73D6A-B9A7-47AF-B44D-B248F05AB976}" destId="{5FEBB853-464E-48AB-88DD-8BA85F27176E}" srcOrd="7" destOrd="0" presId="urn:microsoft.com/office/officeart/2011/layout/HexagonRadial"/>
    <dgm:cxn modelId="{F4726AE9-48F0-43C2-B00A-5252B24001ED}" type="presParOf" srcId="{5FEBB853-464E-48AB-88DD-8BA85F27176E}" destId="{85A3B67C-E0E1-4521-8923-2BFD61064267}" srcOrd="0" destOrd="0" presId="urn:microsoft.com/office/officeart/2011/layout/HexagonRadial"/>
    <dgm:cxn modelId="{68765F3E-F589-4E01-AC90-37C319B003A8}" type="presParOf" srcId="{36B73D6A-B9A7-47AF-B44D-B248F05AB976}" destId="{A745F1AB-A624-46BE-8C96-F74CC6DE94EA}" srcOrd="8" destOrd="0" presId="urn:microsoft.com/office/officeart/2011/layout/HexagonRadial"/>
    <dgm:cxn modelId="{7D47F304-79A4-4DF2-A5FA-9A9FAE856CEB}" type="presParOf" srcId="{36B73D6A-B9A7-47AF-B44D-B248F05AB976}" destId="{95F59376-834F-4694-9500-6A50604C6824}" srcOrd="9" destOrd="0" presId="urn:microsoft.com/office/officeart/2011/layout/HexagonRadial"/>
    <dgm:cxn modelId="{90F1DBA4-05E4-43E5-ADAD-F0D006BA5D6D}" type="presParOf" srcId="{95F59376-834F-4694-9500-6A50604C6824}" destId="{36AFD5C8-30E1-45AF-8F95-03FC53E498B1}" srcOrd="0" destOrd="0" presId="urn:microsoft.com/office/officeart/2011/layout/HexagonRadial"/>
    <dgm:cxn modelId="{5D1705F3-E0F3-4D0D-98D5-920C91FD77EE}" type="presParOf" srcId="{36B73D6A-B9A7-47AF-B44D-B248F05AB976}" destId="{F9B477CB-77D3-4041-97E6-DDD19A919CF7}" srcOrd="10" destOrd="0" presId="urn:microsoft.com/office/officeart/2011/layout/HexagonRadial"/>
    <dgm:cxn modelId="{19FA8065-349B-477A-BB3C-322FE7B348CC}" type="presParOf" srcId="{36B73D6A-B9A7-47AF-B44D-B248F05AB976}" destId="{165243E4-2233-43C0-8986-6DD76F083570}" srcOrd="11" destOrd="0" presId="urn:microsoft.com/office/officeart/2011/layout/HexagonRadial"/>
    <dgm:cxn modelId="{CE137168-5A46-45AF-9E84-AFC57BBD0A66}" type="presParOf" srcId="{165243E4-2233-43C0-8986-6DD76F083570}" destId="{1F3EEF2C-5933-48C5-9158-7CED518EB257}" srcOrd="0" destOrd="0" presId="urn:microsoft.com/office/officeart/2011/layout/HexagonRadial"/>
    <dgm:cxn modelId="{501E0022-44EE-42DF-8DB3-3385852CB480}" type="presParOf" srcId="{36B73D6A-B9A7-47AF-B44D-B248F05AB976}" destId="{4F874C33-3561-43D3-8300-93534FF13E2C}" srcOrd="12" destOrd="0" presId="urn:microsoft.com/office/officeart/2011/layout/HexagonRadial"/>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0D859A8C-7F44-45CE-9DF8-EB81CB3F9B75}" type="doc">
      <dgm:prSet loTypeId="urn:microsoft.com/office/officeart/2018/2/layout/IconVerticalSolidList" loCatId="icon" qsTypeId="urn:microsoft.com/office/officeart/2005/8/quickstyle/simple1" qsCatId="simple" csTypeId="urn:microsoft.com/office/officeart/2018/5/colors/Iconchunking_neutralbg_colorful5" csCatId="colorful" phldr="1"/>
      <dgm:spPr/>
      <dgm:t>
        <a:bodyPr/>
        <a:lstStyle/>
        <a:p>
          <a:endParaRPr lang="en-US"/>
        </a:p>
      </dgm:t>
    </dgm:pt>
    <dgm:pt modelId="{C4726BDF-A973-4F22-88B1-D89629CC05BE}">
      <dgm:prSet/>
      <dgm:spPr/>
      <dgm:t>
        <a:bodyPr/>
        <a:lstStyle/>
        <a:p>
          <a:pPr>
            <a:lnSpc>
              <a:spcPct val="100000"/>
            </a:lnSpc>
          </a:pPr>
          <a:r>
            <a:rPr lang="en-US"/>
            <a:t>Sometimes we need help from our friends/peers</a:t>
          </a:r>
        </a:p>
      </dgm:t>
    </dgm:pt>
    <dgm:pt modelId="{AE09F232-39E4-4D47-AD27-2CAA44B6E101}" type="parTrans" cxnId="{5B80D2C9-C29A-4392-9E26-2C79BDDE6B7D}">
      <dgm:prSet/>
      <dgm:spPr/>
      <dgm:t>
        <a:bodyPr/>
        <a:lstStyle/>
        <a:p>
          <a:endParaRPr lang="en-US"/>
        </a:p>
      </dgm:t>
    </dgm:pt>
    <dgm:pt modelId="{A73B27FC-A133-498B-981D-9192C3DE9478}" type="sibTrans" cxnId="{5B80D2C9-C29A-4392-9E26-2C79BDDE6B7D}">
      <dgm:prSet/>
      <dgm:spPr/>
      <dgm:t>
        <a:bodyPr/>
        <a:lstStyle/>
        <a:p>
          <a:endParaRPr lang="en-US"/>
        </a:p>
      </dgm:t>
    </dgm:pt>
    <dgm:pt modelId="{631C98DB-EB22-43AB-9B15-15AB6C17A1D7}">
      <dgm:prSet/>
      <dgm:spPr/>
      <dgm:t>
        <a:bodyPr/>
        <a:lstStyle/>
        <a:p>
          <a:pPr>
            <a:lnSpc>
              <a:spcPct val="100000"/>
            </a:lnSpc>
          </a:pPr>
          <a:r>
            <a:rPr lang="en-US"/>
            <a:t>Sometimes we need help from grownups</a:t>
          </a:r>
        </a:p>
      </dgm:t>
    </dgm:pt>
    <dgm:pt modelId="{DB8FF1CF-947A-48BB-B2AE-0884B5BAFDB9}" type="parTrans" cxnId="{C2BA925A-45B5-407F-B7C3-0DD2AF1F63B3}">
      <dgm:prSet/>
      <dgm:spPr/>
      <dgm:t>
        <a:bodyPr/>
        <a:lstStyle/>
        <a:p>
          <a:endParaRPr lang="en-US"/>
        </a:p>
      </dgm:t>
    </dgm:pt>
    <dgm:pt modelId="{224C720A-E22E-4126-BEAE-4A6A327F4B62}" type="sibTrans" cxnId="{C2BA925A-45B5-407F-B7C3-0DD2AF1F63B3}">
      <dgm:prSet/>
      <dgm:spPr/>
      <dgm:t>
        <a:bodyPr/>
        <a:lstStyle/>
        <a:p>
          <a:endParaRPr lang="en-US"/>
        </a:p>
      </dgm:t>
    </dgm:pt>
    <dgm:pt modelId="{3AD10383-82F2-4B02-8BC7-AA002BA1AD67}">
      <dgm:prSet/>
      <dgm:spPr/>
      <dgm:t>
        <a:bodyPr/>
        <a:lstStyle/>
        <a:p>
          <a:pPr>
            <a:lnSpc>
              <a:spcPct val="100000"/>
            </a:lnSpc>
          </a:pPr>
          <a:r>
            <a:rPr lang="en-US"/>
            <a:t>How do we know which is which? </a:t>
          </a:r>
        </a:p>
      </dgm:t>
    </dgm:pt>
    <dgm:pt modelId="{3E73129E-88F6-436B-86C6-6B8B34DE56B2}" type="parTrans" cxnId="{2EAC6F18-401F-4EA9-BC87-F3154E27320E}">
      <dgm:prSet/>
      <dgm:spPr/>
      <dgm:t>
        <a:bodyPr/>
        <a:lstStyle/>
        <a:p>
          <a:endParaRPr lang="en-US"/>
        </a:p>
      </dgm:t>
    </dgm:pt>
    <dgm:pt modelId="{195BDAF9-8224-465E-AE72-B6350D96E3E6}" type="sibTrans" cxnId="{2EAC6F18-401F-4EA9-BC87-F3154E27320E}">
      <dgm:prSet/>
      <dgm:spPr/>
      <dgm:t>
        <a:bodyPr/>
        <a:lstStyle/>
        <a:p>
          <a:endParaRPr lang="en-US"/>
        </a:p>
      </dgm:t>
    </dgm:pt>
    <dgm:pt modelId="{1480E2B0-D58A-4A6F-8244-5E13048EC78B}" type="pres">
      <dgm:prSet presAssocID="{0D859A8C-7F44-45CE-9DF8-EB81CB3F9B75}" presName="root" presStyleCnt="0">
        <dgm:presLayoutVars>
          <dgm:dir/>
          <dgm:resizeHandles val="exact"/>
        </dgm:presLayoutVars>
      </dgm:prSet>
      <dgm:spPr/>
    </dgm:pt>
    <dgm:pt modelId="{F67098DB-9731-4F91-8E9E-E129244E4975}" type="pres">
      <dgm:prSet presAssocID="{C4726BDF-A973-4F22-88B1-D89629CC05BE}" presName="compNode" presStyleCnt="0"/>
      <dgm:spPr/>
    </dgm:pt>
    <dgm:pt modelId="{0B372AA6-9472-406D-B3B4-093B8C8D9757}" type="pres">
      <dgm:prSet presAssocID="{C4726BDF-A973-4F22-88B1-D89629CC05BE}" presName="bgRect" presStyleLbl="bgShp" presStyleIdx="0" presStyleCnt="3"/>
      <dgm:spPr/>
    </dgm:pt>
    <dgm:pt modelId="{352AF5A9-D234-4D00-A6EB-3839BC1E435B}" type="pres">
      <dgm:prSet presAssocID="{C4726BDF-A973-4F22-88B1-D89629CC05BE}"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ycle with People"/>
        </a:ext>
      </dgm:extLst>
    </dgm:pt>
    <dgm:pt modelId="{B22F7F5F-DB06-4EE1-93DD-2D36ADA60509}" type="pres">
      <dgm:prSet presAssocID="{C4726BDF-A973-4F22-88B1-D89629CC05BE}" presName="spaceRect" presStyleCnt="0"/>
      <dgm:spPr/>
    </dgm:pt>
    <dgm:pt modelId="{E3F3C8F8-D74A-4A9E-B6F0-9815C00644D4}" type="pres">
      <dgm:prSet presAssocID="{C4726BDF-A973-4F22-88B1-D89629CC05BE}" presName="parTx" presStyleLbl="revTx" presStyleIdx="0" presStyleCnt="3">
        <dgm:presLayoutVars>
          <dgm:chMax val="0"/>
          <dgm:chPref val="0"/>
        </dgm:presLayoutVars>
      </dgm:prSet>
      <dgm:spPr/>
    </dgm:pt>
    <dgm:pt modelId="{9F9B7B08-1A4C-42B2-A734-76A489E2F013}" type="pres">
      <dgm:prSet presAssocID="{A73B27FC-A133-498B-981D-9192C3DE9478}" presName="sibTrans" presStyleCnt="0"/>
      <dgm:spPr/>
    </dgm:pt>
    <dgm:pt modelId="{5A3F0F1C-444A-43C2-B1AD-C622F6362954}" type="pres">
      <dgm:prSet presAssocID="{631C98DB-EB22-43AB-9B15-15AB6C17A1D7}" presName="compNode" presStyleCnt="0"/>
      <dgm:spPr/>
    </dgm:pt>
    <dgm:pt modelId="{84937D99-5D73-47DB-8978-620311930E64}" type="pres">
      <dgm:prSet presAssocID="{631C98DB-EB22-43AB-9B15-15AB6C17A1D7}" presName="bgRect" presStyleLbl="bgShp" presStyleIdx="1" presStyleCnt="3"/>
      <dgm:spPr/>
    </dgm:pt>
    <dgm:pt modelId="{9D2A64F0-97C4-4178-A00C-B5B87621AB90}" type="pres">
      <dgm:prSet presAssocID="{631C98DB-EB22-43AB-9B15-15AB6C17A1D7}"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heckmark"/>
        </a:ext>
      </dgm:extLst>
    </dgm:pt>
    <dgm:pt modelId="{183F4035-5F6B-4E8C-9717-8749F5866E26}" type="pres">
      <dgm:prSet presAssocID="{631C98DB-EB22-43AB-9B15-15AB6C17A1D7}" presName="spaceRect" presStyleCnt="0"/>
      <dgm:spPr/>
    </dgm:pt>
    <dgm:pt modelId="{F66241BA-D32A-44C4-9DED-DA6B03749334}" type="pres">
      <dgm:prSet presAssocID="{631C98DB-EB22-43AB-9B15-15AB6C17A1D7}" presName="parTx" presStyleLbl="revTx" presStyleIdx="1" presStyleCnt="3">
        <dgm:presLayoutVars>
          <dgm:chMax val="0"/>
          <dgm:chPref val="0"/>
        </dgm:presLayoutVars>
      </dgm:prSet>
      <dgm:spPr/>
    </dgm:pt>
    <dgm:pt modelId="{B59AA4BF-7C6D-4660-A81F-C8A3D788B12B}" type="pres">
      <dgm:prSet presAssocID="{224C720A-E22E-4126-BEAE-4A6A327F4B62}" presName="sibTrans" presStyleCnt="0"/>
      <dgm:spPr/>
    </dgm:pt>
    <dgm:pt modelId="{11D8F104-90D1-40E4-9ADE-E81C86B2FB61}" type="pres">
      <dgm:prSet presAssocID="{3AD10383-82F2-4B02-8BC7-AA002BA1AD67}" presName="compNode" presStyleCnt="0"/>
      <dgm:spPr/>
    </dgm:pt>
    <dgm:pt modelId="{802FFD54-FCFF-45E4-BA6C-4B32EAD126C7}" type="pres">
      <dgm:prSet presAssocID="{3AD10383-82F2-4B02-8BC7-AA002BA1AD67}" presName="bgRect" presStyleLbl="bgShp" presStyleIdx="2" presStyleCnt="3"/>
      <dgm:spPr/>
    </dgm:pt>
    <dgm:pt modelId="{02A01C96-B68E-4637-B4D8-F5AD01198A3A}" type="pres">
      <dgm:prSet presAssocID="{3AD10383-82F2-4B02-8BC7-AA002BA1AD67}"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Help"/>
        </a:ext>
      </dgm:extLst>
    </dgm:pt>
    <dgm:pt modelId="{993CF07D-FD6F-44A3-A2B6-9FD1D145D40A}" type="pres">
      <dgm:prSet presAssocID="{3AD10383-82F2-4B02-8BC7-AA002BA1AD67}" presName="spaceRect" presStyleCnt="0"/>
      <dgm:spPr/>
    </dgm:pt>
    <dgm:pt modelId="{D58F5047-325B-4804-8B6D-0A70F3C63CE4}" type="pres">
      <dgm:prSet presAssocID="{3AD10383-82F2-4B02-8BC7-AA002BA1AD67}" presName="parTx" presStyleLbl="revTx" presStyleIdx="2" presStyleCnt="3">
        <dgm:presLayoutVars>
          <dgm:chMax val="0"/>
          <dgm:chPref val="0"/>
        </dgm:presLayoutVars>
      </dgm:prSet>
      <dgm:spPr/>
    </dgm:pt>
  </dgm:ptLst>
  <dgm:cxnLst>
    <dgm:cxn modelId="{2EAC6F18-401F-4EA9-BC87-F3154E27320E}" srcId="{0D859A8C-7F44-45CE-9DF8-EB81CB3F9B75}" destId="{3AD10383-82F2-4B02-8BC7-AA002BA1AD67}" srcOrd="2" destOrd="0" parTransId="{3E73129E-88F6-436B-86C6-6B8B34DE56B2}" sibTransId="{195BDAF9-8224-465E-AE72-B6350D96E3E6}"/>
    <dgm:cxn modelId="{A48FFF35-D40C-430B-9868-93CB48DDC1AC}" type="presOf" srcId="{3AD10383-82F2-4B02-8BC7-AA002BA1AD67}" destId="{D58F5047-325B-4804-8B6D-0A70F3C63CE4}" srcOrd="0" destOrd="0" presId="urn:microsoft.com/office/officeart/2018/2/layout/IconVerticalSolidList"/>
    <dgm:cxn modelId="{C2BA925A-45B5-407F-B7C3-0DD2AF1F63B3}" srcId="{0D859A8C-7F44-45CE-9DF8-EB81CB3F9B75}" destId="{631C98DB-EB22-43AB-9B15-15AB6C17A1D7}" srcOrd="1" destOrd="0" parTransId="{DB8FF1CF-947A-48BB-B2AE-0884B5BAFDB9}" sibTransId="{224C720A-E22E-4126-BEAE-4A6A327F4B62}"/>
    <dgm:cxn modelId="{01BD27A7-467F-4A7B-9689-FCD4D228E4B4}" type="presOf" srcId="{0D859A8C-7F44-45CE-9DF8-EB81CB3F9B75}" destId="{1480E2B0-D58A-4A6F-8244-5E13048EC78B}" srcOrd="0" destOrd="0" presId="urn:microsoft.com/office/officeart/2018/2/layout/IconVerticalSolidList"/>
    <dgm:cxn modelId="{5D4ACCC0-C645-4351-9B41-029B8AC08F8C}" type="presOf" srcId="{C4726BDF-A973-4F22-88B1-D89629CC05BE}" destId="{E3F3C8F8-D74A-4A9E-B6F0-9815C00644D4}" srcOrd="0" destOrd="0" presId="urn:microsoft.com/office/officeart/2018/2/layout/IconVerticalSolidList"/>
    <dgm:cxn modelId="{72E7ABC7-C60F-4F4F-A3C9-9A80AF48DEF1}" type="presOf" srcId="{631C98DB-EB22-43AB-9B15-15AB6C17A1D7}" destId="{F66241BA-D32A-44C4-9DED-DA6B03749334}" srcOrd="0" destOrd="0" presId="urn:microsoft.com/office/officeart/2018/2/layout/IconVerticalSolidList"/>
    <dgm:cxn modelId="{5B80D2C9-C29A-4392-9E26-2C79BDDE6B7D}" srcId="{0D859A8C-7F44-45CE-9DF8-EB81CB3F9B75}" destId="{C4726BDF-A973-4F22-88B1-D89629CC05BE}" srcOrd="0" destOrd="0" parTransId="{AE09F232-39E4-4D47-AD27-2CAA44B6E101}" sibTransId="{A73B27FC-A133-498B-981D-9192C3DE9478}"/>
    <dgm:cxn modelId="{9605953E-AA34-4188-850C-FEF023F1709C}" type="presParOf" srcId="{1480E2B0-D58A-4A6F-8244-5E13048EC78B}" destId="{F67098DB-9731-4F91-8E9E-E129244E4975}" srcOrd="0" destOrd="0" presId="urn:microsoft.com/office/officeart/2018/2/layout/IconVerticalSolidList"/>
    <dgm:cxn modelId="{18894BE8-3ABE-4B98-A286-2A012CB96966}" type="presParOf" srcId="{F67098DB-9731-4F91-8E9E-E129244E4975}" destId="{0B372AA6-9472-406D-B3B4-093B8C8D9757}" srcOrd="0" destOrd="0" presId="urn:microsoft.com/office/officeart/2018/2/layout/IconVerticalSolidList"/>
    <dgm:cxn modelId="{D2747DC3-D3D2-4EE0-97BE-88055698282A}" type="presParOf" srcId="{F67098DB-9731-4F91-8E9E-E129244E4975}" destId="{352AF5A9-D234-4D00-A6EB-3839BC1E435B}" srcOrd="1" destOrd="0" presId="urn:microsoft.com/office/officeart/2018/2/layout/IconVerticalSolidList"/>
    <dgm:cxn modelId="{BE220243-D72A-4663-8F99-499F4950817D}" type="presParOf" srcId="{F67098DB-9731-4F91-8E9E-E129244E4975}" destId="{B22F7F5F-DB06-4EE1-93DD-2D36ADA60509}" srcOrd="2" destOrd="0" presId="urn:microsoft.com/office/officeart/2018/2/layout/IconVerticalSolidList"/>
    <dgm:cxn modelId="{78676D32-5E2B-4412-A8DC-9C6D8EA23DF2}" type="presParOf" srcId="{F67098DB-9731-4F91-8E9E-E129244E4975}" destId="{E3F3C8F8-D74A-4A9E-B6F0-9815C00644D4}" srcOrd="3" destOrd="0" presId="urn:microsoft.com/office/officeart/2018/2/layout/IconVerticalSolidList"/>
    <dgm:cxn modelId="{660BE231-C1B5-4C7C-A22A-3AB81AECDB5F}" type="presParOf" srcId="{1480E2B0-D58A-4A6F-8244-5E13048EC78B}" destId="{9F9B7B08-1A4C-42B2-A734-76A489E2F013}" srcOrd="1" destOrd="0" presId="urn:microsoft.com/office/officeart/2018/2/layout/IconVerticalSolidList"/>
    <dgm:cxn modelId="{92F8CBB2-DB8C-48D4-9D35-0A0663480C99}" type="presParOf" srcId="{1480E2B0-D58A-4A6F-8244-5E13048EC78B}" destId="{5A3F0F1C-444A-43C2-B1AD-C622F6362954}" srcOrd="2" destOrd="0" presId="urn:microsoft.com/office/officeart/2018/2/layout/IconVerticalSolidList"/>
    <dgm:cxn modelId="{97090C53-6A73-443B-805E-58CDEBE153C7}" type="presParOf" srcId="{5A3F0F1C-444A-43C2-B1AD-C622F6362954}" destId="{84937D99-5D73-47DB-8978-620311930E64}" srcOrd="0" destOrd="0" presId="urn:microsoft.com/office/officeart/2018/2/layout/IconVerticalSolidList"/>
    <dgm:cxn modelId="{59C3A7E8-E929-4DBA-8F20-D771A7B0ED2B}" type="presParOf" srcId="{5A3F0F1C-444A-43C2-B1AD-C622F6362954}" destId="{9D2A64F0-97C4-4178-A00C-B5B87621AB90}" srcOrd="1" destOrd="0" presId="urn:microsoft.com/office/officeart/2018/2/layout/IconVerticalSolidList"/>
    <dgm:cxn modelId="{4CF1EEDD-E8AF-40FE-9D3A-FC7E7CAC8E04}" type="presParOf" srcId="{5A3F0F1C-444A-43C2-B1AD-C622F6362954}" destId="{183F4035-5F6B-4E8C-9717-8749F5866E26}" srcOrd="2" destOrd="0" presId="urn:microsoft.com/office/officeart/2018/2/layout/IconVerticalSolidList"/>
    <dgm:cxn modelId="{383769B6-E7C3-4BCA-88D0-1655D995525C}" type="presParOf" srcId="{5A3F0F1C-444A-43C2-B1AD-C622F6362954}" destId="{F66241BA-D32A-44C4-9DED-DA6B03749334}" srcOrd="3" destOrd="0" presId="urn:microsoft.com/office/officeart/2018/2/layout/IconVerticalSolidList"/>
    <dgm:cxn modelId="{3066C136-DE37-460D-A85C-4ACB4D1FD713}" type="presParOf" srcId="{1480E2B0-D58A-4A6F-8244-5E13048EC78B}" destId="{B59AA4BF-7C6D-4660-A81F-C8A3D788B12B}" srcOrd="3" destOrd="0" presId="urn:microsoft.com/office/officeart/2018/2/layout/IconVerticalSolidList"/>
    <dgm:cxn modelId="{8BB87683-4B6D-4268-BDA0-37978CFE7EFB}" type="presParOf" srcId="{1480E2B0-D58A-4A6F-8244-5E13048EC78B}" destId="{11D8F104-90D1-40E4-9ADE-E81C86B2FB61}" srcOrd="4" destOrd="0" presId="urn:microsoft.com/office/officeart/2018/2/layout/IconVerticalSolidList"/>
    <dgm:cxn modelId="{18B316E9-9568-439F-931F-3A61A8B5AFE6}" type="presParOf" srcId="{11D8F104-90D1-40E4-9ADE-E81C86B2FB61}" destId="{802FFD54-FCFF-45E4-BA6C-4B32EAD126C7}" srcOrd="0" destOrd="0" presId="urn:microsoft.com/office/officeart/2018/2/layout/IconVerticalSolidList"/>
    <dgm:cxn modelId="{9724BFF0-FA73-469E-97B0-5E1525646DDE}" type="presParOf" srcId="{11D8F104-90D1-40E4-9ADE-E81C86B2FB61}" destId="{02A01C96-B68E-4637-B4D8-F5AD01198A3A}" srcOrd="1" destOrd="0" presId="urn:microsoft.com/office/officeart/2018/2/layout/IconVerticalSolidList"/>
    <dgm:cxn modelId="{775E952D-62B5-4789-92D2-96CB8859F757}" type="presParOf" srcId="{11D8F104-90D1-40E4-9ADE-E81C86B2FB61}" destId="{993CF07D-FD6F-44A3-A2B6-9FD1D145D40A}" srcOrd="2" destOrd="0" presId="urn:microsoft.com/office/officeart/2018/2/layout/IconVerticalSolidList"/>
    <dgm:cxn modelId="{6B6A7BC6-86F7-47F7-AD6A-230EA3D24B6C}" type="presParOf" srcId="{11D8F104-90D1-40E4-9ADE-E81C86B2FB61}" destId="{D58F5047-325B-4804-8B6D-0A70F3C63CE4}"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B24E438A-751A-4371-B861-5962F2B30355}" type="doc">
      <dgm:prSet loTypeId="urn:microsoft.com/office/officeart/2005/8/layout/hierarchy1" loCatId="hierarchy" qsTypeId="urn:microsoft.com/office/officeart/2005/8/quickstyle/simple1" qsCatId="simple" csTypeId="urn:microsoft.com/office/officeart/2005/8/colors/colorful2" csCatId="colorful" phldr="1"/>
      <dgm:spPr/>
      <dgm:t>
        <a:bodyPr/>
        <a:lstStyle/>
        <a:p>
          <a:endParaRPr lang="en-US"/>
        </a:p>
      </dgm:t>
    </dgm:pt>
    <dgm:pt modelId="{44ADCD67-5593-4202-97A2-DBCFFB043501}">
      <dgm:prSet/>
      <dgm:spPr/>
      <dgm:t>
        <a:bodyPr/>
        <a:lstStyle/>
        <a:p>
          <a:r>
            <a:rPr lang="en-US" dirty="0"/>
            <a:t>Peer</a:t>
          </a:r>
        </a:p>
      </dgm:t>
    </dgm:pt>
    <dgm:pt modelId="{F7AC93CD-B019-443A-9C5A-71984DD8D249}" type="parTrans" cxnId="{D8A229E1-E26F-43EE-8D77-8E9E73AE08DD}">
      <dgm:prSet/>
      <dgm:spPr/>
      <dgm:t>
        <a:bodyPr/>
        <a:lstStyle/>
        <a:p>
          <a:endParaRPr lang="en-US"/>
        </a:p>
      </dgm:t>
    </dgm:pt>
    <dgm:pt modelId="{06AA1E82-6DB2-4979-8966-4C811E763FB8}" type="sibTrans" cxnId="{D8A229E1-E26F-43EE-8D77-8E9E73AE08DD}">
      <dgm:prSet/>
      <dgm:spPr/>
      <dgm:t>
        <a:bodyPr/>
        <a:lstStyle/>
        <a:p>
          <a:endParaRPr lang="en-US"/>
        </a:p>
      </dgm:t>
    </dgm:pt>
    <dgm:pt modelId="{47B07F78-3DEB-406A-A018-41C78FA0E372}">
      <dgm:prSet/>
      <dgm:spPr/>
      <dgm:t>
        <a:bodyPr/>
        <a:lstStyle/>
        <a:p>
          <a:r>
            <a:rPr lang="en-US"/>
            <a:t>Grown up</a:t>
          </a:r>
        </a:p>
      </dgm:t>
    </dgm:pt>
    <dgm:pt modelId="{59B9466B-9B5C-4D12-A6F6-83A9FB200E38}" type="parTrans" cxnId="{3FD5F16D-2DD6-450D-8269-FA6F15B7481F}">
      <dgm:prSet/>
      <dgm:spPr/>
      <dgm:t>
        <a:bodyPr/>
        <a:lstStyle/>
        <a:p>
          <a:endParaRPr lang="en-US"/>
        </a:p>
      </dgm:t>
    </dgm:pt>
    <dgm:pt modelId="{C343669F-1E25-4495-982C-88745392DB62}" type="sibTrans" cxnId="{3FD5F16D-2DD6-450D-8269-FA6F15B7481F}">
      <dgm:prSet/>
      <dgm:spPr/>
      <dgm:t>
        <a:bodyPr/>
        <a:lstStyle/>
        <a:p>
          <a:endParaRPr lang="en-US"/>
        </a:p>
      </dgm:t>
    </dgm:pt>
    <dgm:pt modelId="{C18F49E3-8D11-409D-B500-3160205B8DEA}" type="pres">
      <dgm:prSet presAssocID="{B24E438A-751A-4371-B861-5962F2B30355}" presName="hierChild1" presStyleCnt="0">
        <dgm:presLayoutVars>
          <dgm:chPref val="1"/>
          <dgm:dir/>
          <dgm:animOne val="branch"/>
          <dgm:animLvl val="lvl"/>
          <dgm:resizeHandles/>
        </dgm:presLayoutVars>
      </dgm:prSet>
      <dgm:spPr/>
    </dgm:pt>
    <dgm:pt modelId="{CABBBBDF-AA11-4ADF-B4D9-345BB8EC9EA0}" type="pres">
      <dgm:prSet presAssocID="{44ADCD67-5593-4202-97A2-DBCFFB043501}" presName="hierRoot1" presStyleCnt="0"/>
      <dgm:spPr/>
    </dgm:pt>
    <dgm:pt modelId="{037E07AA-B503-4810-81A6-DDFA63063779}" type="pres">
      <dgm:prSet presAssocID="{44ADCD67-5593-4202-97A2-DBCFFB043501}" presName="composite" presStyleCnt="0"/>
      <dgm:spPr/>
    </dgm:pt>
    <dgm:pt modelId="{E4A4A622-47B8-4FAD-81B8-AD89F068EED9}" type="pres">
      <dgm:prSet presAssocID="{44ADCD67-5593-4202-97A2-DBCFFB043501}" presName="background" presStyleLbl="node0" presStyleIdx="0" presStyleCnt="2"/>
      <dgm:spPr/>
    </dgm:pt>
    <dgm:pt modelId="{48863A6E-C61A-4A9A-BB10-8715846B2041}" type="pres">
      <dgm:prSet presAssocID="{44ADCD67-5593-4202-97A2-DBCFFB043501}" presName="text" presStyleLbl="fgAcc0" presStyleIdx="0" presStyleCnt="2">
        <dgm:presLayoutVars>
          <dgm:chPref val="3"/>
        </dgm:presLayoutVars>
      </dgm:prSet>
      <dgm:spPr/>
    </dgm:pt>
    <dgm:pt modelId="{FC772608-F6F2-4CEC-AF19-90DE4C82D0F5}" type="pres">
      <dgm:prSet presAssocID="{44ADCD67-5593-4202-97A2-DBCFFB043501}" presName="hierChild2" presStyleCnt="0"/>
      <dgm:spPr/>
    </dgm:pt>
    <dgm:pt modelId="{E188BCB2-7095-452F-AE12-2939E0D980B8}" type="pres">
      <dgm:prSet presAssocID="{47B07F78-3DEB-406A-A018-41C78FA0E372}" presName="hierRoot1" presStyleCnt="0"/>
      <dgm:spPr/>
    </dgm:pt>
    <dgm:pt modelId="{6C86BEB6-AA2B-4C8D-BE70-C40F53DAA3BA}" type="pres">
      <dgm:prSet presAssocID="{47B07F78-3DEB-406A-A018-41C78FA0E372}" presName="composite" presStyleCnt="0"/>
      <dgm:spPr/>
    </dgm:pt>
    <dgm:pt modelId="{F7E36E69-3898-452F-8302-79B2CFDB8740}" type="pres">
      <dgm:prSet presAssocID="{47B07F78-3DEB-406A-A018-41C78FA0E372}" presName="background" presStyleLbl="node0" presStyleIdx="1" presStyleCnt="2"/>
      <dgm:spPr/>
    </dgm:pt>
    <dgm:pt modelId="{1030DB98-22C5-4466-9727-C24C2BA273E6}" type="pres">
      <dgm:prSet presAssocID="{47B07F78-3DEB-406A-A018-41C78FA0E372}" presName="text" presStyleLbl="fgAcc0" presStyleIdx="1" presStyleCnt="2">
        <dgm:presLayoutVars>
          <dgm:chPref val="3"/>
        </dgm:presLayoutVars>
      </dgm:prSet>
      <dgm:spPr/>
    </dgm:pt>
    <dgm:pt modelId="{7599E04F-CE52-4422-957A-CD0ECC728A5F}" type="pres">
      <dgm:prSet presAssocID="{47B07F78-3DEB-406A-A018-41C78FA0E372}" presName="hierChild2" presStyleCnt="0"/>
      <dgm:spPr/>
    </dgm:pt>
  </dgm:ptLst>
  <dgm:cxnLst>
    <dgm:cxn modelId="{C730AB45-F294-43FC-814F-95849B153B0C}" type="presOf" srcId="{47B07F78-3DEB-406A-A018-41C78FA0E372}" destId="{1030DB98-22C5-4466-9727-C24C2BA273E6}" srcOrd="0" destOrd="0" presId="urn:microsoft.com/office/officeart/2005/8/layout/hierarchy1"/>
    <dgm:cxn modelId="{3FD5F16D-2DD6-450D-8269-FA6F15B7481F}" srcId="{B24E438A-751A-4371-B861-5962F2B30355}" destId="{47B07F78-3DEB-406A-A018-41C78FA0E372}" srcOrd="1" destOrd="0" parTransId="{59B9466B-9B5C-4D12-A6F6-83A9FB200E38}" sibTransId="{C343669F-1E25-4495-982C-88745392DB62}"/>
    <dgm:cxn modelId="{5BB81779-8C4A-4E4D-B1E7-BD6155EFDE50}" type="presOf" srcId="{B24E438A-751A-4371-B861-5962F2B30355}" destId="{C18F49E3-8D11-409D-B500-3160205B8DEA}" srcOrd="0" destOrd="0" presId="urn:microsoft.com/office/officeart/2005/8/layout/hierarchy1"/>
    <dgm:cxn modelId="{8936E6D0-86BC-43D7-84CC-2A2BE3021AF2}" type="presOf" srcId="{44ADCD67-5593-4202-97A2-DBCFFB043501}" destId="{48863A6E-C61A-4A9A-BB10-8715846B2041}" srcOrd="0" destOrd="0" presId="urn:microsoft.com/office/officeart/2005/8/layout/hierarchy1"/>
    <dgm:cxn modelId="{D8A229E1-E26F-43EE-8D77-8E9E73AE08DD}" srcId="{B24E438A-751A-4371-B861-5962F2B30355}" destId="{44ADCD67-5593-4202-97A2-DBCFFB043501}" srcOrd="0" destOrd="0" parTransId="{F7AC93CD-B019-443A-9C5A-71984DD8D249}" sibTransId="{06AA1E82-6DB2-4979-8966-4C811E763FB8}"/>
    <dgm:cxn modelId="{3518AFB2-8717-4DF8-B945-5B92EA522511}" type="presParOf" srcId="{C18F49E3-8D11-409D-B500-3160205B8DEA}" destId="{CABBBBDF-AA11-4ADF-B4D9-345BB8EC9EA0}" srcOrd="0" destOrd="0" presId="urn:microsoft.com/office/officeart/2005/8/layout/hierarchy1"/>
    <dgm:cxn modelId="{32E8626C-FF26-4ED6-8540-3EFFDDD2A74F}" type="presParOf" srcId="{CABBBBDF-AA11-4ADF-B4D9-345BB8EC9EA0}" destId="{037E07AA-B503-4810-81A6-DDFA63063779}" srcOrd="0" destOrd="0" presId="urn:microsoft.com/office/officeart/2005/8/layout/hierarchy1"/>
    <dgm:cxn modelId="{27AB6C74-DC5A-43DA-A8B6-7B780370BBB4}" type="presParOf" srcId="{037E07AA-B503-4810-81A6-DDFA63063779}" destId="{E4A4A622-47B8-4FAD-81B8-AD89F068EED9}" srcOrd="0" destOrd="0" presId="urn:microsoft.com/office/officeart/2005/8/layout/hierarchy1"/>
    <dgm:cxn modelId="{2A248551-538C-464E-9F8C-CF994FC545A5}" type="presParOf" srcId="{037E07AA-B503-4810-81A6-DDFA63063779}" destId="{48863A6E-C61A-4A9A-BB10-8715846B2041}" srcOrd="1" destOrd="0" presId="urn:microsoft.com/office/officeart/2005/8/layout/hierarchy1"/>
    <dgm:cxn modelId="{4F932299-D23C-40A1-922F-041EA639C5C3}" type="presParOf" srcId="{CABBBBDF-AA11-4ADF-B4D9-345BB8EC9EA0}" destId="{FC772608-F6F2-4CEC-AF19-90DE4C82D0F5}" srcOrd="1" destOrd="0" presId="urn:microsoft.com/office/officeart/2005/8/layout/hierarchy1"/>
    <dgm:cxn modelId="{833852DD-6B8D-48EA-B1F3-8F32C34B1203}" type="presParOf" srcId="{C18F49E3-8D11-409D-B500-3160205B8DEA}" destId="{E188BCB2-7095-452F-AE12-2939E0D980B8}" srcOrd="1" destOrd="0" presId="urn:microsoft.com/office/officeart/2005/8/layout/hierarchy1"/>
    <dgm:cxn modelId="{ABC3300F-778F-4872-9C63-E264ECE74D9C}" type="presParOf" srcId="{E188BCB2-7095-452F-AE12-2939E0D980B8}" destId="{6C86BEB6-AA2B-4C8D-BE70-C40F53DAA3BA}" srcOrd="0" destOrd="0" presId="urn:microsoft.com/office/officeart/2005/8/layout/hierarchy1"/>
    <dgm:cxn modelId="{E5032560-A04E-48C2-96A7-FC2E0FC6CDFE}" type="presParOf" srcId="{6C86BEB6-AA2B-4C8D-BE70-C40F53DAA3BA}" destId="{F7E36E69-3898-452F-8302-79B2CFDB8740}" srcOrd="0" destOrd="0" presId="urn:microsoft.com/office/officeart/2005/8/layout/hierarchy1"/>
    <dgm:cxn modelId="{39EB23C2-56AD-4A38-9A2E-7C50B94A3738}" type="presParOf" srcId="{6C86BEB6-AA2B-4C8D-BE70-C40F53DAA3BA}" destId="{1030DB98-22C5-4466-9727-C24C2BA273E6}" srcOrd="1" destOrd="0" presId="urn:microsoft.com/office/officeart/2005/8/layout/hierarchy1"/>
    <dgm:cxn modelId="{0B0724B0-269F-4530-9C3F-48B83F9A1708}" type="presParOf" srcId="{E188BCB2-7095-452F-AE12-2939E0D980B8}" destId="{7599E04F-CE52-4422-957A-CD0ECC728A5F}"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97AF56-1D14-47C5-B134-97E11BB6356A}">
      <dsp:nvSpPr>
        <dsp:cNvPr id="0" name=""/>
        <dsp:cNvSpPr/>
      </dsp:nvSpPr>
      <dsp:spPr>
        <a:xfrm>
          <a:off x="0" y="2297"/>
          <a:ext cx="6900512" cy="116453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528EC2A-7764-4A90-B767-1817ABCFE3EE}">
      <dsp:nvSpPr>
        <dsp:cNvPr id="0" name=""/>
        <dsp:cNvSpPr/>
      </dsp:nvSpPr>
      <dsp:spPr>
        <a:xfrm>
          <a:off x="352272" y="264318"/>
          <a:ext cx="640494" cy="640494"/>
        </a:xfrm>
        <a:prstGeom prst="rect">
          <a:avLst/>
        </a:prstGeom>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526BCBA-7E32-432A-86F7-B8853A63811B}">
      <dsp:nvSpPr>
        <dsp:cNvPr id="0" name=""/>
        <dsp:cNvSpPr/>
      </dsp:nvSpPr>
      <dsp:spPr>
        <a:xfrm>
          <a:off x="1345038" y="2297"/>
          <a:ext cx="5555473" cy="11645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3247" tIns="123247" rIns="123247" bIns="123247" numCol="1" spcCol="1270" anchor="ctr" anchorCtr="0">
          <a:noAutofit/>
        </a:bodyPr>
        <a:lstStyle/>
        <a:p>
          <a:pPr marL="0" lvl="0" indent="0" algn="l" defTabSz="977900">
            <a:lnSpc>
              <a:spcPct val="90000"/>
            </a:lnSpc>
            <a:spcBef>
              <a:spcPct val="0"/>
            </a:spcBef>
            <a:spcAft>
              <a:spcPct val="35000"/>
            </a:spcAft>
            <a:buNone/>
          </a:pPr>
          <a:r>
            <a:rPr lang="en-US" sz="2200" kern="1200" dirty="0"/>
            <a:t>Explore help seeking and help giving behaviors</a:t>
          </a:r>
        </a:p>
      </dsp:txBody>
      <dsp:txXfrm>
        <a:off x="1345038" y="2297"/>
        <a:ext cx="5555473" cy="1164535"/>
      </dsp:txXfrm>
    </dsp:sp>
    <dsp:sp modelId="{5F8AAFF3-FCBB-4D89-8E4B-DC460A7936A4}">
      <dsp:nvSpPr>
        <dsp:cNvPr id="0" name=""/>
        <dsp:cNvSpPr/>
      </dsp:nvSpPr>
      <dsp:spPr>
        <a:xfrm>
          <a:off x="0" y="1457967"/>
          <a:ext cx="6900512" cy="116453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955A476-10C4-4A20-BD34-70C71155263F}">
      <dsp:nvSpPr>
        <dsp:cNvPr id="0" name=""/>
        <dsp:cNvSpPr/>
      </dsp:nvSpPr>
      <dsp:spPr>
        <a:xfrm>
          <a:off x="352272" y="1719988"/>
          <a:ext cx="640494" cy="640494"/>
        </a:xfrm>
        <a:prstGeom prst="rect">
          <a:avLst/>
        </a:prstGeom>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A9A9C3E-B977-4AD2-A522-5AF117C97537}">
      <dsp:nvSpPr>
        <dsp:cNvPr id="0" name=""/>
        <dsp:cNvSpPr/>
      </dsp:nvSpPr>
      <dsp:spPr>
        <a:xfrm>
          <a:off x="1345038" y="1457967"/>
          <a:ext cx="5555473" cy="11645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3247" tIns="123247" rIns="123247" bIns="123247" numCol="1" spcCol="1270" anchor="ctr" anchorCtr="0">
          <a:noAutofit/>
        </a:bodyPr>
        <a:lstStyle/>
        <a:p>
          <a:pPr marL="0" lvl="0" indent="0" algn="l" defTabSz="977900">
            <a:lnSpc>
              <a:spcPct val="90000"/>
            </a:lnSpc>
            <a:spcBef>
              <a:spcPct val="0"/>
            </a:spcBef>
            <a:spcAft>
              <a:spcPct val="35000"/>
            </a:spcAft>
            <a:buNone/>
          </a:pPr>
          <a:r>
            <a:rPr lang="en-US" sz="2200" kern="1200" dirty="0"/>
            <a:t>Reflect on your own ideas about asking for help</a:t>
          </a:r>
        </a:p>
      </dsp:txBody>
      <dsp:txXfrm>
        <a:off x="1345038" y="1457967"/>
        <a:ext cx="5555473" cy="1164535"/>
      </dsp:txXfrm>
    </dsp:sp>
    <dsp:sp modelId="{B42EBDB5-41E6-4267-9C77-4A6A7DC813AC}">
      <dsp:nvSpPr>
        <dsp:cNvPr id="0" name=""/>
        <dsp:cNvSpPr/>
      </dsp:nvSpPr>
      <dsp:spPr>
        <a:xfrm>
          <a:off x="0" y="2913637"/>
          <a:ext cx="6900512" cy="116453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4CDA600-60C1-4894-A349-6CD3E95E19A2}">
      <dsp:nvSpPr>
        <dsp:cNvPr id="0" name=""/>
        <dsp:cNvSpPr/>
      </dsp:nvSpPr>
      <dsp:spPr>
        <a:xfrm>
          <a:off x="352272" y="3175658"/>
          <a:ext cx="640494" cy="640494"/>
        </a:xfrm>
        <a:prstGeom prst="rect">
          <a:avLst/>
        </a:prstGeom>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ABF8311-A428-4DA7-BF1C-90281E70CD8B}">
      <dsp:nvSpPr>
        <dsp:cNvPr id="0" name=""/>
        <dsp:cNvSpPr/>
      </dsp:nvSpPr>
      <dsp:spPr>
        <a:xfrm>
          <a:off x="1345038" y="2913637"/>
          <a:ext cx="5555473" cy="11645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3247" tIns="123247" rIns="123247" bIns="123247" numCol="1" spcCol="1270" anchor="ctr" anchorCtr="0">
          <a:noAutofit/>
        </a:bodyPr>
        <a:lstStyle/>
        <a:p>
          <a:pPr marL="0" lvl="0" indent="0" algn="l" defTabSz="977900">
            <a:lnSpc>
              <a:spcPct val="90000"/>
            </a:lnSpc>
            <a:spcBef>
              <a:spcPct val="0"/>
            </a:spcBef>
            <a:spcAft>
              <a:spcPct val="35000"/>
            </a:spcAft>
            <a:buNone/>
          </a:pPr>
          <a:r>
            <a:rPr lang="en-US" sz="2200" kern="1200"/>
            <a:t>Learn best practices for asking for help</a:t>
          </a:r>
        </a:p>
      </dsp:txBody>
      <dsp:txXfrm>
        <a:off x="1345038" y="2913637"/>
        <a:ext cx="5555473" cy="1164535"/>
      </dsp:txXfrm>
    </dsp:sp>
    <dsp:sp modelId="{C0B41F08-B66F-4581-9387-CEFC9D973D33}">
      <dsp:nvSpPr>
        <dsp:cNvPr id="0" name=""/>
        <dsp:cNvSpPr/>
      </dsp:nvSpPr>
      <dsp:spPr>
        <a:xfrm>
          <a:off x="0" y="4369307"/>
          <a:ext cx="6900512" cy="116453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F7DB3AD-D700-4F42-8E39-60C69D7C11D9}">
      <dsp:nvSpPr>
        <dsp:cNvPr id="0" name=""/>
        <dsp:cNvSpPr/>
      </dsp:nvSpPr>
      <dsp:spPr>
        <a:xfrm>
          <a:off x="352272" y="4631327"/>
          <a:ext cx="640494" cy="640494"/>
        </a:xfrm>
        <a:prstGeom prst="rect">
          <a:avLst/>
        </a:prstGeom>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122DD5C-8B64-46C0-B83D-D9BC3A986864}">
      <dsp:nvSpPr>
        <dsp:cNvPr id="0" name=""/>
        <dsp:cNvSpPr/>
      </dsp:nvSpPr>
      <dsp:spPr>
        <a:xfrm>
          <a:off x="1345038" y="4369307"/>
          <a:ext cx="5555473" cy="11645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3247" tIns="123247" rIns="123247" bIns="123247" numCol="1" spcCol="1270" anchor="ctr" anchorCtr="0">
          <a:noAutofit/>
        </a:bodyPr>
        <a:lstStyle/>
        <a:p>
          <a:pPr marL="0" lvl="0" indent="0" algn="l" defTabSz="977900">
            <a:lnSpc>
              <a:spcPct val="90000"/>
            </a:lnSpc>
            <a:spcBef>
              <a:spcPct val="0"/>
            </a:spcBef>
            <a:spcAft>
              <a:spcPct val="35000"/>
            </a:spcAft>
            <a:buNone/>
          </a:pPr>
          <a:r>
            <a:rPr lang="en-US" sz="2200" kern="1200" dirty="0"/>
            <a:t>Discuss how to be a helper</a:t>
          </a:r>
        </a:p>
      </dsp:txBody>
      <dsp:txXfrm>
        <a:off x="1345038" y="4369307"/>
        <a:ext cx="5555473" cy="1164535"/>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A83379-86D6-4043-813E-9F4E4F334260}">
      <dsp:nvSpPr>
        <dsp:cNvPr id="0" name=""/>
        <dsp:cNvSpPr/>
      </dsp:nvSpPr>
      <dsp:spPr>
        <a:xfrm>
          <a:off x="1332" y="7648"/>
          <a:ext cx="4677087" cy="2969950"/>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98E8AD0-D743-4328-8FD9-540AF9466AEE}">
      <dsp:nvSpPr>
        <dsp:cNvPr id="0" name=""/>
        <dsp:cNvSpPr/>
      </dsp:nvSpPr>
      <dsp:spPr>
        <a:xfrm>
          <a:off x="521008" y="501341"/>
          <a:ext cx="4677087" cy="2969950"/>
        </a:xfrm>
        <a:prstGeom prst="roundRect">
          <a:avLst>
            <a:gd name="adj" fmla="val 10000"/>
          </a:avLst>
        </a:prstGeom>
        <a:solidFill>
          <a:schemeClr val="lt1">
            <a:alpha val="9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r>
            <a:rPr lang="en-US" sz="6500" kern="1200" dirty="0"/>
            <a:t>Peer</a:t>
          </a:r>
        </a:p>
      </dsp:txBody>
      <dsp:txXfrm>
        <a:off x="607995" y="588328"/>
        <a:ext cx="4503113" cy="2795976"/>
      </dsp:txXfrm>
    </dsp:sp>
    <dsp:sp modelId="{EBB5D93C-D3BC-49A9-8F01-5C8E253E4FEF}">
      <dsp:nvSpPr>
        <dsp:cNvPr id="0" name=""/>
        <dsp:cNvSpPr/>
      </dsp:nvSpPr>
      <dsp:spPr>
        <a:xfrm>
          <a:off x="5717772" y="7648"/>
          <a:ext cx="4677087" cy="2969950"/>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C4EDD1B-5206-41D1-9C15-034D14F56A79}">
      <dsp:nvSpPr>
        <dsp:cNvPr id="0" name=""/>
        <dsp:cNvSpPr/>
      </dsp:nvSpPr>
      <dsp:spPr>
        <a:xfrm>
          <a:off x="6237449" y="501341"/>
          <a:ext cx="4677087" cy="2969950"/>
        </a:xfrm>
        <a:prstGeom prst="roundRect">
          <a:avLst>
            <a:gd name="adj" fmla="val 10000"/>
          </a:avLst>
        </a:prstGeom>
        <a:solidFill>
          <a:schemeClr val="lt1">
            <a:alpha val="9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r>
            <a:rPr lang="en-US" sz="6500" kern="1200"/>
            <a:t>Grown up</a:t>
          </a:r>
        </a:p>
      </dsp:txBody>
      <dsp:txXfrm>
        <a:off x="6324436" y="588328"/>
        <a:ext cx="4503113" cy="2795976"/>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8A1806-D1CE-48CC-831F-032ED05A8400}">
      <dsp:nvSpPr>
        <dsp:cNvPr id="0" name=""/>
        <dsp:cNvSpPr/>
      </dsp:nvSpPr>
      <dsp:spPr>
        <a:xfrm>
          <a:off x="1332" y="7648"/>
          <a:ext cx="4677087" cy="2969950"/>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490C0BA-29A6-4BAB-8952-2E7496CE3F08}">
      <dsp:nvSpPr>
        <dsp:cNvPr id="0" name=""/>
        <dsp:cNvSpPr/>
      </dsp:nvSpPr>
      <dsp:spPr>
        <a:xfrm>
          <a:off x="521008" y="501341"/>
          <a:ext cx="4677087" cy="2969950"/>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r>
            <a:rPr lang="en-US" sz="6500" kern="1200" dirty="0"/>
            <a:t>Peer</a:t>
          </a:r>
        </a:p>
      </dsp:txBody>
      <dsp:txXfrm>
        <a:off x="607995" y="588328"/>
        <a:ext cx="4503113" cy="2795976"/>
      </dsp:txXfrm>
    </dsp:sp>
    <dsp:sp modelId="{7B3C0B22-F33C-4EA4-B55E-BAD0E02A2712}">
      <dsp:nvSpPr>
        <dsp:cNvPr id="0" name=""/>
        <dsp:cNvSpPr/>
      </dsp:nvSpPr>
      <dsp:spPr>
        <a:xfrm>
          <a:off x="5717772" y="7648"/>
          <a:ext cx="4677087" cy="2969950"/>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917B5F8-3FE0-4A2C-A642-A26EADD923DF}">
      <dsp:nvSpPr>
        <dsp:cNvPr id="0" name=""/>
        <dsp:cNvSpPr/>
      </dsp:nvSpPr>
      <dsp:spPr>
        <a:xfrm>
          <a:off x="6237449" y="501341"/>
          <a:ext cx="4677087" cy="2969950"/>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r>
            <a:rPr lang="en-US" sz="6500" kern="1200"/>
            <a:t>Grown up</a:t>
          </a:r>
        </a:p>
      </dsp:txBody>
      <dsp:txXfrm>
        <a:off x="6324436" y="588328"/>
        <a:ext cx="4503113" cy="2795976"/>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A23A8B-8EBC-437E-AFBA-A3E82240EAA4}">
      <dsp:nvSpPr>
        <dsp:cNvPr id="0" name=""/>
        <dsp:cNvSpPr/>
      </dsp:nvSpPr>
      <dsp:spPr>
        <a:xfrm>
          <a:off x="1332" y="7648"/>
          <a:ext cx="4677087" cy="2969950"/>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9DF3972-3558-45D1-AEF0-EAF6E48BF679}">
      <dsp:nvSpPr>
        <dsp:cNvPr id="0" name=""/>
        <dsp:cNvSpPr/>
      </dsp:nvSpPr>
      <dsp:spPr>
        <a:xfrm>
          <a:off x="521008" y="501341"/>
          <a:ext cx="4677087" cy="2969950"/>
        </a:xfrm>
        <a:prstGeom prst="roundRect">
          <a:avLst>
            <a:gd name="adj" fmla="val 10000"/>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r>
            <a:rPr lang="en-US" sz="6500" kern="1200" dirty="0"/>
            <a:t>Peer</a:t>
          </a:r>
        </a:p>
      </dsp:txBody>
      <dsp:txXfrm>
        <a:off x="607995" y="588328"/>
        <a:ext cx="4503113" cy="2795976"/>
      </dsp:txXfrm>
    </dsp:sp>
    <dsp:sp modelId="{19DAC034-DD6F-400C-9F5E-3E40D1F57824}">
      <dsp:nvSpPr>
        <dsp:cNvPr id="0" name=""/>
        <dsp:cNvSpPr/>
      </dsp:nvSpPr>
      <dsp:spPr>
        <a:xfrm>
          <a:off x="5717772" y="7648"/>
          <a:ext cx="4677087" cy="2969950"/>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797C6D3-D9F8-4C3F-B2F7-A5C3E16E0FB0}">
      <dsp:nvSpPr>
        <dsp:cNvPr id="0" name=""/>
        <dsp:cNvSpPr/>
      </dsp:nvSpPr>
      <dsp:spPr>
        <a:xfrm>
          <a:off x="6237449" y="501341"/>
          <a:ext cx="4677087" cy="2969950"/>
        </a:xfrm>
        <a:prstGeom prst="roundRect">
          <a:avLst>
            <a:gd name="adj" fmla="val 10000"/>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r>
            <a:rPr lang="en-US" sz="6500" kern="1200"/>
            <a:t>Grown up</a:t>
          </a:r>
        </a:p>
      </dsp:txBody>
      <dsp:txXfrm>
        <a:off x="6324436" y="588328"/>
        <a:ext cx="4503113" cy="279597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FD2EE6-B27F-4894-A982-DF8717DE12B7}">
      <dsp:nvSpPr>
        <dsp:cNvPr id="0" name=""/>
        <dsp:cNvSpPr/>
      </dsp:nvSpPr>
      <dsp:spPr>
        <a:xfrm>
          <a:off x="0" y="3341354"/>
          <a:ext cx="6900512" cy="2192290"/>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0472" tIns="220472" rIns="220472" bIns="220472" numCol="1" spcCol="1270" anchor="ctr" anchorCtr="0">
          <a:noAutofit/>
        </a:bodyPr>
        <a:lstStyle/>
        <a:p>
          <a:pPr marL="0" lvl="0" indent="0" algn="ctr" defTabSz="1377950">
            <a:lnSpc>
              <a:spcPct val="90000"/>
            </a:lnSpc>
            <a:spcBef>
              <a:spcPct val="0"/>
            </a:spcBef>
            <a:spcAft>
              <a:spcPct val="35000"/>
            </a:spcAft>
            <a:buNone/>
          </a:pPr>
          <a:r>
            <a:rPr lang="en-US" sz="3100" kern="1200"/>
            <a:t>There are many reasons why asking for help makes people feel uneasy</a:t>
          </a:r>
        </a:p>
      </dsp:txBody>
      <dsp:txXfrm>
        <a:off x="0" y="3341354"/>
        <a:ext cx="6900512" cy="1183836"/>
      </dsp:txXfrm>
    </dsp:sp>
    <dsp:sp modelId="{3D97811A-D856-43B9-A6E7-7958B13F4A3F}">
      <dsp:nvSpPr>
        <dsp:cNvPr id="0" name=""/>
        <dsp:cNvSpPr/>
      </dsp:nvSpPr>
      <dsp:spPr>
        <a:xfrm>
          <a:off x="3369" y="4481345"/>
          <a:ext cx="2297924" cy="1008453"/>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34696" tIns="41910" rIns="234696" bIns="41910" numCol="1" spcCol="1270" anchor="ctr" anchorCtr="0">
          <a:noAutofit/>
        </a:bodyPr>
        <a:lstStyle/>
        <a:p>
          <a:pPr marL="0" lvl="0" indent="0" algn="ctr" defTabSz="1466850">
            <a:lnSpc>
              <a:spcPct val="90000"/>
            </a:lnSpc>
            <a:spcBef>
              <a:spcPct val="0"/>
            </a:spcBef>
            <a:spcAft>
              <a:spcPct val="35000"/>
            </a:spcAft>
            <a:buNone/>
          </a:pPr>
          <a:r>
            <a:rPr lang="en-US" sz="3300" kern="1200" dirty="0"/>
            <a:t>I get embarrassed.</a:t>
          </a:r>
        </a:p>
      </dsp:txBody>
      <dsp:txXfrm>
        <a:off x="3369" y="4481345"/>
        <a:ext cx="2297924" cy="1008453"/>
      </dsp:txXfrm>
    </dsp:sp>
    <dsp:sp modelId="{6D7FA588-2C83-40AE-B378-F0E2245F9D3C}">
      <dsp:nvSpPr>
        <dsp:cNvPr id="0" name=""/>
        <dsp:cNvSpPr/>
      </dsp:nvSpPr>
      <dsp:spPr>
        <a:xfrm>
          <a:off x="2301293" y="4481345"/>
          <a:ext cx="2297924" cy="1008453"/>
        </a:xfrm>
        <a:prstGeom prst="rect">
          <a:avLst/>
        </a:prstGeom>
        <a:solidFill>
          <a:schemeClr val="accent2">
            <a:tint val="40000"/>
            <a:alpha val="90000"/>
            <a:hueOff val="902659"/>
            <a:satOff val="13325"/>
            <a:lumOff val="1698"/>
            <a:alphaOff val="0"/>
          </a:schemeClr>
        </a:solidFill>
        <a:ln w="12700" cap="flat" cmpd="sng" algn="ctr">
          <a:solidFill>
            <a:schemeClr val="accent2">
              <a:tint val="40000"/>
              <a:alpha val="90000"/>
              <a:hueOff val="902659"/>
              <a:satOff val="13325"/>
              <a:lumOff val="169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34696" tIns="41910" rIns="234696" bIns="41910" numCol="1" spcCol="1270" anchor="ctr" anchorCtr="0">
          <a:noAutofit/>
        </a:bodyPr>
        <a:lstStyle/>
        <a:p>
          <a:pPr marL="0" lvl="0" indent="0" algn="ctr" defTabSz="1466850">
            <a:lnSpc>
              <a:spcPct val="90000"/>
            </a:lnSpc>
            <a:spcBef>
              <a:spcPct val="0"/>
            </a:spcBef>
            <a:spcAft>
              <a:spcPct val="35000"/>
            </a:spcAft>
            <a:buNone/>
          </a:pPr>
          <a:r>
            <a:rPr lang="en-US" sz="3300" kern="1200" dirty="0"/>
            <a:t>I don’t want to be judged</a:t>
          </a:r>
        </a:p>
      </dsp:txBody>
      <dsp:txXfrm>
        <a:off x="2301293" y="4481345"/>
        <a:ext cx="2297924" cy="1008453"/>
      </dsp:txXfrm>
    </dsp:sp>
    <dsp:sp modelId="{CB824A64-DFF2-45C9-A184-8618FC67804A}">
      <dsp:nvSpPr>
        <dsp:cNvPr id="0" name=""/>
        <dsp:cNvSpPr/>
      </dsp:nvSpPr>
      <dsp:spPr>
        <a:xfrm>
          <a:off x="4599218" y="4481345"/>
          <a:ext cx="2297924" cy="1008453"/>
        </a:xfrm>
        <a:prstGeom prst="rect">
          <a:avLst/>
        </a:prstGeom>
        <a:solidFill>
          <a:schemeClr val="accent2">
            <a:tint val="40000"/>
            <a:alpha val="90000"/>
            <a:hueOff val="1805318"/>
            <a:satOff val="26651"/>
            <a:lumOff val="3396"/>
            <a:alphaOff val="0"/>
          </a:schemeClr>
        </a:solidFill>
        <a:ln w="12700" cap="flat" cmpd="sng" algn="ctr">
          <a:solidFill>
            <a:schemeClr val="accent2">
              <a:tint val="40000"/>
              <a:alpha val="90000"/>
              <a:hueOff val="1805318"/>
              <a:satOff val="26651"/>
              <a:lumOff val="3396"/>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34696" tIns="41910" rIns="234696" bIns="41910" numCol="1" spcCol="1270" anchor="ctr" anchorCtr="0">
          <a:noAutofit/>
        </a:bodyPr>
        <a:lstStyle/>
        <a:p>
          <a:pPr marL="0" lvl="0" indent="0" algn="ctr" defTabSz="1466850">
            <a:lnSpc>
              <a:spcPct val="90000"/>
            </a:lnSpc>
            <a:spcBef>
              <a:spcPct val="0"/>
            </a:spcBef>
            <a:spcAft>
              <a:spcPct val="35000"/>
            </a:spcAft>
            <a:buNone/>
          </a:pPr>
          <a:r>
            <a:rPr lang="en-US" sz="3300" kern="1200" dirty="0"/>
            <a:t>They might say "no"</a:t>
          </a:r>
        </a:p>
      </dsp:txBody>
      <dsp:txXfrm>
        <a:off x="4599218" y="4481345"/>
        <a:ext cx="2297924" cy="1008453"/>
      </dsp:txXfrm>
    </dsp:sp>
    <dsp:sp modelId="{9CAF3D71-2A28-4380-A424-01D636BFF9B0}">
      <dsp:nvSpPr>
        <dsp:cNvPr id="0" name=""/>
        <dsp:cNvSpPr/>
      </dsp:nvSpPr>
      <dsp:spPr>
        <a:xfrm rot="10800000">
          <a:off x="0" y="2496"/>
          <a:ext cx="6900512" cy="3371742"/>
        </a:xfrm>
        <a:prstGeom prst="upArrowCallout">
          <a:avLst/>
        </a:prstGeom>
        <a:solidFill>
          <a:schemeClr val="accent2">
            <a:hueOff val="1525368"/>
            <a:satOff val="23379"/>
            <a:lumOff val="1352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0472" tIns="220472" rIns="220472" bIns="220472" numCol="1" spcCol="1270" anchor="ctr" anchorCtr="0">
          <a:noAutofit/>
        </a:bodyPr>
        <a:lstStyle/>
        <a:p>
          <a:pPr marL="0" lvl="0" indent="0" algn="ctr" defTabSz="1377950">
            <a:lnSpc>
              <a:spcPct val="90000"/>
            </a:lnSpc>
            <a:spcBef>
              <a:spcPct val="0"/>
            </a:spcBef>
            <a:spcAft>
              <a:spcPct val="35000"/>
            </a:spcAft>
            <a:buNone/>
          </a:pPr>
          <a:r>
            <a:rPr lang="en-US" sz="3100" kern="1200"/>
            <a:t>People are hardwired to want to do things on their own – to be independent minded. </a:t>
          </a:r>
        </a:p>
      </dsp:txBody>
      <dsp:txXfrm rot="10800000">
        <a:off x="0" y="2496"/>
        <a:ext cx="6900512" cy="219085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68386C-D061-4DBB-B8E9-A1C548378E6F}">
      <dsp:nvSpPr>
        <dsp:cNvPr id="0" name=""/>
        <dsp:cNvSpPr/>
      </dsp:nvSpPr>
      <dsp:spPr>
        <a:xfrm>
          <a:off x="0" y="0"/>
          <a:ext cx="8811266" cy="805560"/>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l" defTabSz="1555750">
            <a:lnSpc>
              <a:spcPct val="90000"/>
            </a:lnSpc>
            <a:spcBef>
              <a:spcPct val="0"/>
            </a:spcBef>
            <a:spcAft>
              <a:spcPct val="35000"/>
            </a:spcAft>
            <a:buNone/>
          </a:pPr>
          <a:r>
            <a:rPr lang="en-US" sz="3500" kern="1200"/>
            <a:t>In person (34% more likely to get a "Yes")</a:t>
          </a:r>
        </a:p>
      </dsp:txBody>
      <dsp:txXfrm>
        <a:off x="23594" y="23594"/>
        <a:ext cx="7847753" cy="758372"/>
      </dsp:txXfrm>
    </dsp:sp>
    <dsp:sp modelId="{11F590FD-D393-4C99-A010-B332E38977FE}">
      <dsp:nvSpPr>
        <dsp:cNvPr id="0" name=""/>
        <dsp:cNvSpPr/>
      </dsp:nvSpPr>
      <dsp:spPr>
        <a:xfrm>
          <a:off x="657984" y="917443"/>
          <a:ext cx="8811266" cy="805560"/>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l" defTabSz="1555750">
            <a:lnSpc>
              <a:spcPct val="90000"/>
            </a:lnSpc>
            <a:spcBef>
              <a:spcPct val="0"/>
            </a:spcBef>
            <a:spcAft>
              <a:spcPct val="35000"/>
            </a:spcAft>
            <a:buNone/>
          </a:pPr>
          <a:r>
            <a:rPr lang="en-US" sz="3500" kern="1200"/>
            <a:t>Be specific</a:t>
          </a:r>
        </a:p>
      </dsp:txBody>
      <dsp:txXfrm>
        <a:off x="681578" y="941037"/>
        <a:ext cx="7582479" cy="758372"/>
      </dsp:txXfrm>
    </dsp:sp>
    <dsp:sp modelId="{C4B38627-FB01-4204-8A52-A761098A4B09}">
      <dsp:nvSpPr>
        <dsp:cNvPr id="0" name=""/>
        <dsp:cNvSpPr/>
      </dsp:nvSpPr>
      <dsp:spPr>
        <a:xfrm>
          <a:off x="1315968" y="1834887"/>
          <a:ext cx="8811266" cy="805560"/>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l" defTabSz="1555750">
            <a:lnSpc>
              <a:spcPct val="90000"/>
            </a:lnSpc>
            <a:spcBef>
              <a:spcPct val="0"/>
            </a:spcBef>
            <a:spcAft>
              <a:spcPct val="35000"/>
            </a:spcAft>
            <a:buNone/>
          </a:pPr>
          <a:r>
            <a:rPr lang="en-US" sz="3500" kern="1200"/>
            <a:t>Be direct</a:t>
          </a:r>
        </a:p>
      </dsp:txBody>
      <dsp:txXfrm>
        <a:off x="1339562" y="1858481"/>
        <a:ext cx="7582479" cy="758372"/>
      </dsp:txXfrm>
    </dsp:sp>
    <dsp:sp modelId="{3738AFB6-D377-4843-9BD7-2800DE71C3C5}">
      <dsp:nvSpPr>
        <dsp:cNvPr id="0" name=""/>
        <dsp:cNvSpPr/>
      </dsp:nvSpPr>
      <dsp:spPr>
        <a:xfrm>
          <a:off x="1973952" y="2752331"/>
          <a:ext cx="8811266" cy="805560"/>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l" defTabSz="1555750">
            <a:lnSpc>
              <a:spcPct val="90000"/>
            </a:lnSpc>
            <a:spcBef>
              <a:spcPct val="0"/>
            </a:spcBef>
            <a:spcAft>
              <a:spcPct val="35000"/>
            </a:spcAft>
            <a:buNone/>
          </a:pPr>
          <a:r>
            <a:rPr lang="en-US" sz="3500" kern="1200"/>
            <a:t>Be positive</a:t>
          </a:r>
        </a:p>
      </dsp:txBody>
      <dsp:txXfrm>
        <a:off x="1997546" y="2775925"/>
        <a:ext cx="7582479" cy="758372"/>
      </dsp:txXfrm>
    </dsp:sp>
    <dsp:sp modelId="{AD27D29B-C784-45D9-8B89-E77851BA8045}">
      <dsp:nvSpPr>
        <dsp:cNvPr id="0" name=""/>
        <dsp:cNvSpPr/>
      </dsp:nvSpPr>
      <dsp:spPr>
        <a:xfrm>
          <a:off x="2631936" y="3669774"/>
          <a:ext cx="8811266" cy="805560"/>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l" defTabSz="1555750">
            <a:lnSpc>
              <a:spcPct val="90000"/>
            </a:lnSpc>
            <a:spcBef>
              <a:spcPct val="0"/>
            </a:spcBef>
            <a:spcAft>
              <a:spcPct val="35000"/>
            </a:spcAft>
            <a:buNone/>
          </a:pPr>
          <a:r>
            <a:rPr lang="en-US" sz="3500" kern="1200"/>
            <a:t>Be understanding</a:t>
          </a:r>
        </a:p>
      </dsp:txBody>
      <dsp:txXfrm>
        <a:off x="2655530" y="3693368"/>
        <a:ext cx="7582479" cy="758372"/>
      </dsp:txXfrm>
    </dsp:sp>
    <dsp:sp modelId="{451EE07E-CF74-4D71-ABD4-9AE851EE2B8B}">
      <dsp:nvSpPr>
        <dsp:cNvPr id="0" name=""/>
        <dsp:cNvSpPr/>
      </dsp:nvSpPr>
      <dsp:spPr>
        <a:xfrm>
          <a:off x="8287652" y="588506"/>
          <a:ext cx="523614" cy="523614"/>
        </a:xfrm>
        <a:prstGeom prst="downArrow">
          <a:avLst>
            <a:gd name="adj1" fmla="val 55000"/>
            <a:gd name="adj2" fmla="val 45000"/>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endParaRPr lang="en-US" sz="2400" kern="1200"/>
        </a:p>
      </dsp:txBody>
      <dsp:txXfrm>
        <a:off x="8405465" y="588506"/>
        <a:ext cx="287988" cy="394020"/>
      </dsp:txXfrm>
    </dsp:sp>
    <dsp:sp modelId="{CD6DBC91-5B15-4C0A-879E-D3F86D06FBCA}">
      <dsp:nvSpPr>
        <dsp:cNvPr id="0" name=""/>
        <dsp:cNvSpPr/>
      </dsp:nvSpPr>
      <dsp:spPr>
        <a:xfrm>
          <a:off x="8945636" y="1505950"/>
          <a:ext cx="523614" cy="523614"/>
        </a:xfrm>
        <a:prstGeom prst="downArrow">
          <a:avLst>
            <a:gd name="adj1" fmla="val 55000"/>
            <a:gd name="adj2" fmla="val 45000"/>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endParaRPr lang="en-US" sz="2400" kern="1200"/>
        </a:p>
      </dsp:txBody>
      <dsp:txXfrm>
        <a:off x="9063449" y="1505950"/>
        <a:ext cx="287988" cy="394020"/>
      </dsp:txXfrm>
    </dsp:sp>
    <dsp:sp modelId="{3F40429C-67C6-4620-BE3C-0D636A8E1EB8}">
      <dsp:nvSpPr>
        <dsp:cNvPr id="0" name=""/>
        <dsp:cNvSpPr/>
      </dsp:nvSpPr>
      <dsp:spPr>
        <a:xfrm>
          <a:off x="9603620" y="2409967"/>
          <a:ext cx="523614" cy="523614"/>
        </a:xfrm>
        <a:prstGeom prst="downArrow">
          <a:avLst>
            <a:gd name="adj1" fmla="val 55000"/>
            <a:gd name="adj2" fmla="val 45000"/>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endParaRPr lang="en-US" sz="2400" kern="1200"/>
        </a:p>
      </dsp:txBody>
      <dsp:txXfrm>
        <a:off x="9721433" y="2409967"/>
        <a:ext cx="287988" cy="394020"/>
      </dsp:txXfrm>
    </dsp:sp>
    <dsp:sp modelId="{D445F41A-FEB1-4854-9C5C-3F6AB939EEAD}">
      <dsp:nvSpPr>
        <dsp:cNvPr id="0" name=""/>
        <dsp:cNvSpPr/>
      </dsp:nvSpPr>
      <dsp:spPr>
        <a:xfrm>
          <a:off x="10261604" y="3336362"/>
          <a:ext cx="523614" cy="523614"/>
        </a:xfrm>
        <a:prstGeom prst="downArrow">
          <a:avLst>
            <a:gd name="adj1" fmla="val 55000"/>
            <a:gd name="adj2" fmla="val 45000"/>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endParaRPr lang="en-US" sz="2400" kern="1200"/>
        </a:p>
      </dsp:txBody>
      <dsp:txXfrm>
        <a:off x="10379417" y="3336362"/>
        <a:ext cx="287988" cy="39402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FDA3C9-6F33-492D-B323-4BEC7EE44532}">
      <dsp:nvSpPr>
        <dsp:cNvPr id="0" name=""/>
        <dsp:cNvSpPr/>
      </dsp:nvSpPr>
      <dsp:spPr>
        <a:xfrm>
          <a:off x="552609" y="1065"/>
          <a:ext cx="1926713" cy="115602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182880" rIns="182880" bIns="182880" numCol="1" spcCol="1270" anchor="ctr" anchorCtr="0">
          <a:noAutofit/>
        </a:bodyPr>
        <a:lstStyle/>
        <a:p>
          <a:pPr marL="0" lvl="0" indent="0" algn="ctr" defTabSz="2133600">
            <a:lnSpc>
              <a:spcPct val="90000"/>
            </a:lnSpc>
            <a:spcBef>
              <a:spcPct val="0"/>
            </a:spcBef>
            <a:spcAft>
              <a:spcPct val="35000"/>
            </a:spcAft>
            <a:buNone/>
          </a:pPr>
          <a:r>
            <a:rPr lang="en-US" sz="4800" kern="1200" dirty="0"/>
            <a:t>E-MAIL</a:t>
          </a:r>
        </a:p>
      </dsp:txBody>
      <dsp:txXfrm>
        <a:off x="552609" y="1065"/>
        <a:ext cx="1926713" cy="1156028"/>
      </dsp:txXfrm>
    </dsp:sp>
    <dsp:sp modelId="{1CF9E268-FD61-4B75-837D-9DF71BB04C68}">
      <dsp:nvSpPr>
        <dsp:cNvPr id="0" name=""/>
        <dsp:cNvSpPr/>
      </dsp:nvSpPr>
      <dsp:spPr>
        <a:xfrm>
          <a:off x="2671994" y="1065"/>
          <a:ext cx="1926713" cy="115602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182880" rIns="182880" bIns="182880" numCol="1" spcCol="1270" anchor="ctr" anchorCtr="0">
          <a:noAutofit/>
        </a:bodyPr>
        <a:lstStyle/>
        <a:p>
          <a:pPr marL="0" lvl="0" indent="0" algn="ctr" defTabSz="2133600">
            <a:lnSpc>
              <a:spcPct val="90000"/>
            </a:lnSpc>
            <a:spcBef>
              <a:spcPct val="0"/>
            </a:spcBef>
            <a:spcAft>
              <a:spcPct val="35000"/>
            </a:spcAft>
            <a:buNone/>
          </a:pPr>
          <a:r>
            <a:rPr lang="en-US" sz="4800" kern="1200" dirty="0"/>
            <a:t>TEXT</a:t>
          </a:r>
        </a:p>
      </dsp:txBody>
      <dsp:txXfrm>
        <a:off x="2671994" y="1065"/>
        <a:ext cx="1926713" cy="1156028"/>
      </dsp:txXfrm>
    </dsp:sp>
    <dsp:sp modelId="{EFF5CFBF-3BE5-4D55-8015-B05722CFB57A}">
      <dsp:nvSpPr>
        <dsp:cNvPr id="0" name=""/>
        <dsp:cNvSpPr/>
      </dsp:nvSpPr>
      <dsp:spPr>
        <a:xfrm>
          <a:off x="1612302" y="1349765"/>
          <a:ext cx="1926713" cy="115602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182880" rIns="182880" bIns="182880" numCol="1" spcCol="1270" anchor="ctr" anchorCtr="0">
          <a:noAutofit/>
        </a:bodyPr>
        <a:lstStyle/>
        <a:p>
          <a:pPr marL="0" lvl="0" indent="0" algn="ctr" defTabSz="2133600">
            <a:lnSpc>
              <a:spcPct val="90000"/>
            </a:lnSpc>
            <a:spcBef>
              <a:spcPct val="0"/>
            </a:spcBef>
            <a:spcAft>
              <a:spcPct val="35000"/>
            </a:spcAft>
            <a:buNone/>
          </a:pPr>
          <a:r>
            <a:rPr lang="en-US" sz="4800" kern="1200" dirty="0"/>
            <a:t>IN PERSON</a:t>
          </a:r>
        </a:p>
      </dsp:txBody>
      <dsp:txXfrm>
        <a:off x="1612302" y="1349765"/>
        <a:ext cx="1926713" cy="115602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FA4374-CE04-44BF-A7D7-7789FE0890FA}">
      <dsp:nvSpPr>
        <dsp:cNvPr id="0" name=""/>
        <dsp:cNvSpPr/>
      </dsp:nvSpPr>
      <dsp:spPr>
        <a:xfrm>
          <a:off x="0" y="53119"/>
          <a:ext cx="6900512" cy="1286195"/>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n-US" sz="3300" kern="1200"/>
            <a:t>Can I maybe get some help if you aren’t too busy? </a:t>
          </a:r>
        </a:p>
      </dsp:txBody>
      <dsp:txXfrm>
        <a:off x="62787" y="115906"/>
        <a:ext cx="6774938" cy="1160621"/>
      </dsp:txXfrm>
    </dsp:sp>
    <dsp:sp modelId="{73F292D7-D60C-449F-9B77-5B399E466CDE}">
      <dsp:nvSpPr>
        <dsp:cNvPr id="0" name=""/>
        <dsp:cNvSpPr/>
      </dsp:nvSpPr>
      <dsp:spPr>
        <a:xfrm>
          <a:off x="0" y="1434354"/>
          <a:ext cx="6900512" cy="1286195"/>
        </a:xfrm>
        <a:prstGeom prst="roundRect">
          <a:avLst/>
        </a:prstGeom>
        <a:solidFill>
          <a:schemeClr val="accent2">
            <a:hueOff val="508456"/>
            <a:satOff val="7793"/>
            <a:lumOff val="451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n-US" sz="3300" kern="1200"/>
            <a:t>I’im so sorry to bother you but can I ask you a question? </a:t>
          </a:r>
        </a:p>
      </dsp:txBody>
      <dsp:txXfrm>
        <a:off x="62787" y="1497141"/>
        <a:ext cx="6774938" cy="1160621"/>
      </dsp:txXfrm>
    </dsp:sp>
    <dsp:sp modelId="{8D48E34D-2E50-421D-93A0-64263A3241C3}">
      <dsp:nvSpPr>
        <dsp:cNvPr id="0" name=""/>
        <dsp:cNvSpPr/>
      </dsp:nvSpPr>
      <dsp:spPr>
        <a:xfrm>
          <a:off x="0" y="2815590"/>
          <a:ext cx="6900512" cy="1286195"/>
        </a:xfrm>
        <a:prstGeom prst="roundRect">
          <a:avLst/>
        </a:prstGeom>
        <a:solidFill>
          <a:schemeClr val="accent2">
            <a:hueOff val="1016912"/>
            <a:satOff val="15586"/>
            <a:lumOff val="901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n-US" sz="3300" kern="1200"/>
            <a:t>Teacher, can you help me with this math problem?</a:t>
          </a:r>
        </a:p>
      </dsp:txBody>
      <dsp:txXfrm>
        <a:off x="62787" y="2878377"/>
        <a:ext cx="6774938" cy="1160621"/>
      </dsp:txXfrm>
    </dsp:sp>
    <dsp:sp modelId="{0396B2E7-E54D-4C5C-93F9-9D181FFCBE78}">
      <dsp:nvSpPr>
        <dsp:cNvPr id="0" name=""/>
        <dsp:cNvSpPr/>
      </dsp:nvSpPr>
      <dsp:spPr>
        <a:xfrm>
          <a:off x="0" y="4196826"/>
          <a:ext cx="6900512" cy="1286195"/>
        </a:xfrm>
        <a:prstGeom prst="roundRect">
          <a:avLst/>
        </a:prstGeom>
        <a:solidFill>
          <a:schemeClr val="accent2">
            <a:hueOff val="1525368"/>
            <a:satOff val="23379"/>
            <a:lumOff val="1352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n-US" sz="3300" kern="1200"/>
            <a:t>I really hate math and don’t understand why we need to learn it so you’re going to need to explain that again. </a:t>
          </a:r>
        </a:p>
      </dsp:txBody>
      <dsp:txXfrm>
        <a:off x="62787" y="4259613"/>
        <a:ext cx="6774938" cy="116062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4050B4-93C5-4C4B-93AC-C429738850B9}">
      <dsp:nvSpPr>
        <dsp:cNvPr id="0" name=""/>
        <dsp:cNvSpPr/>
      </dsp:nvSpPr>
      <dsp:spPr>
        <a:xfrm>
          <a:off x="963777" y="1637"/>
          <a:ext cx="3855110" cy="847989"/>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w="6350" cap="flat" cmpd="sng" algn="ctr">
          <a:solidFill>
            <a:schemeClr val="accent3">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74800" tIns="215389" rIns="74800" bIns="215389" numCol="1" spcCol="1270" anchor="ctr" anchorCtr="0">
          <a:noAutofit/>
        </a:bodyPr>
        <a:lstStyle/>
        <a:p>
          <a:pPr marL="0" lvl="0" indent="0" algn="l" defTabSz="1066800">
            <a:lnSpc>
              <a:spcPct val="90000"/>
            </a:lnSpc>
            <a:spcBef>
              <a:spcPct val="0"/>
            </a:spcBef>
            <a:spcAft>
              <a:spcPct val="35000"/>
            </a:spcAft>
            <a:buNone/>
          </a:pPr>
          <a:r>
            <a:rPr lang="en-US" sz="2400" kern="1200" dirty="0"/>
            <a:t>again</a:t>
          </a:r>
        </a:p>
      </dsp:txBody>
      <dsp:txXfrm>
        <a:off x="963777" y="1637"/>
        <a:ext cx="3855110" cy="847989"/>
      </dsp:txXfrm>
    </dsp:sp>
    <dsp:sp modelId="{F0F4E966-883D-4A5B-B264-D8E445AC6770}">
      <dsp:nvSpPr>
        <dsp:cNvPr id="0" name=""/>
        <dsp:cNvSpPr/>
      </dsp:nvSpPr>
      <dsp:spPr>
        <a:xfrm>
          <a:off x="0" y="1637"/>
          <a:ext cx="963777" cy="847989"/>
        </a:xfrm>
        <a:prstGeom prst="rect">
          <a:avLst/>
        </a:prstGeom>
        <a:solidFill>
          <a:schemeClr val="lt1">
            <a:hueOff val="0"/>
            <a:satOff val="0"/>
            <a:lumOff val="0"/>
            <a:alphaOff val="0"/>
          </a:schemeClr>
        </a:solidFill>
        <a:ln w="6350" cap="flat" cmpd="sng" algn="ctr">
          <a:solidFill>
            <a:schemeClr val="accent3">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51000" tIns="83763" rIns="51000" bIns="83763" numCol="1" spcCol="1270" anchor="ctr" anchorCtr="0">
          <a:noAutofit/>
        </a:bodyPr>
        <a:lstStyle/>
        <a:p>
          <a:pPr marL="0" lvl="0" indent="0" algn="ctr" defTabSz="1244600">
            <a:lnSpc>
              <a:spcPct val="90000"/>
            </a:lnSpc>
            <a:spcBef>
              <a:spcPct val="0"/>
            </a:spcBef>
            <a:spcAft>
              <a:spcPct val="35000"/>
            </a:spcAft>
            <a:buNone/>
          </a:pPr>
          <a:r>
            <a:rPr lang="en-US" sz="2800" kern="1200"/>
            <a:t>Ask</a:t>
          </a:r>
        </a:p>
      </dsp:txBody>
      <dsp:txXfrm>
        <a:off x="0" y="1637"/>
        <a:ext cx="963777" cy="847989"/>
      </dsp:txXfrm>
    </dsp:sp>
    <dsp:sp modelId="{93F042E3-EE5A-41FF-BF67-534876788D7A}">
      <dsp:nvSpPr>
        <dsp:cNvPr id="0" name=""/>
        <dsp:cNvSpPr/>
      </dsp:nvSpPr>
      <dsp:spPr>
        <a:xfrm>
          <a:off x="963777" y="900506"/>
          <a:ext cx="3855110" cy="847989"/>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w="6350" cap="flat" cmpd="sng" algn="ctr">
          <a:solidFill>
            <a:schemeClr val="accent3">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74800" tIns="215389" rIns="74800" bIns="215389" numCol="1" spcCol="1270" anchor="ctr" anchorCtr="0">
          <a:noAutofit/>
        </a:bodyPr>
        <a:lstStyle/>
        <a:p>
          <a:pPr marL="0" lvl="0" indent="0" algn="l" defTabSz="1066800">
            <a:lnSpc>
              <a:spcPct val="90000"/>
            </a:lnSpc>
            <a:spcBef>
              <a:spcPct val="0"/>
            </a:spcBef>
            <a:spcAft>
              <a:spcPct val="35000"/>
            </a:spcAft>
            <a:buNone/>
          </a:pPr>
          <a:r>
            <a:rPr lang="en-US" sz="2400" kern="1200" dirty="0"/>
            <a:t>someone else</a:t>
          </a:r>
        </a:p>
      </dsp:txBody>
      <dsp:txXfrm>
        <a:off x="963777" y="900506"/>
        <a:ext cx="3855110" cy="847989"/>
      </dsp:txXfrm>
    </dsp:sp>
    <dsp:sp modelId="{A3733C89-A9CD-471C-8576-3B80E81DCF0C}">
      <dsp:nvSpPr>
        <dsp:cNvPr id="0" name=""/>
        <dsp:cNvSpPr/>
      </dsp:nvSpPr>
      <dsp:spPr>
        <a:xfrm>
          <a:off x="0" y="900506"/>
          <a:ext cx="963777" cy="847989"/>
        </a:xfrm>
        <a:prstGeom prst="rect">
          <a:avLst/>
        </a:prstGeom>
        <a:solidFill>
          <a:schemeClr val="lt1">
            <a:hueOff val="0"/>
            <a:satOff val="0"/>
            <a:lumOff val="0"/>
            <a:alphaOff val="0"/>
          </a:schemeClr>
        </a:solidFill>
        <a:ln w="6350" cap="flat" cmpd="sng" algn="ctr">
          <a:solidFill>
            <a:schemeClr val="accent3">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51000" tIns="83763" rIns="51000" bIns="83763" numCol="1" spcCol="1270" anchor="ctr" anchorCtr="0">
          <a:noAutofit/>
        </a:bodyPr>
        <a:lstStyle/>
        <a:p>
          <a:pPr marL="0" lvl="0" indent="0" algn="ctr" defTabSz="1244600">
            <a:lnSpc>
              <a:spcPct val="90000"/>
            </a:lnSpc>
            <a:spcBef>
              <a:spcPct val="0"/>
            </a:spcBef>
            <a:spcAft>
              <a:spcPct val="35000"/>
            </a:spcAft>
            <a:buNone/>
          </a:pPr>
          <a:r>
            <a:rPr lang="en-US" sz="2800" kern="1200"/>
            <a:t>Ask</a:t>
          </a:r>
        </a:p>
      </dsp:txBody>
      <dsp:txXfrm>
        <a:off x="0" y="900506"/>
        <a:ext cx="963777" cy="847989"/>
      </dsp:txXfrm>
    </dsp:sp>
    <dsp:sp modelId="{A0775341-6125-46A8-95F8-BABCDBEB80AE}">
      <dsp:nvSpPr>
        <dsp:cNvPr id="0" name=""/>
        <dsp:cNvSpPr/>
      </dsp:nvSpPr>
      <dsp:spPr>
        <a:xfrm>
          <a:off x="963777" y="1799375"/>
          <a:ext cx="3855110" cy="847989"/>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w="6350" cap="flat" cmpd="sng" algn="ctr">
          <a:solidFill>
            <a:schemeClr val="accent3">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74800" tIns="215389" rIns="74800" bIns="215389" numCol="1" spcCol="1270" anchor="ctr" anchorCtr="0">
          <a:noAutofit/>
        </a:bodyPr>
        <a:lstStyle/>
        <a:p>
          <a:pPr marL="0" lvl="0" indent="0" algn="l" defTabSz="1066800">
            <a:lnSpc>
              <a:spcPct val="90000"/>
            </a:lnSpc>
            <a:spcBef>
              <a:spcPct val="0"/>
            </a:spcBef>
            <a:spcAft>
              <a:spcPct val="35000"/>
            </a:spcAft>
            <a:buNone/>
          </a:pPr>
          <a:r>
            <a:rPr lang="en-US" sz="2400" kern="1200" dirty="0"/>
            <a:t>a wall </a:t>
          </a:r>
        </a:p>
      </dsp:txBody>
      <dsp:txXfrm>
        <a:off x="963777" y="1799375"/>
        <a:ext cx="3855110" cy="847989"/>
      </dsp:txXfrm>
    </dsp:sp>
    <dsp:sp modelId="{276DD225-35F4-44FB-97D6-146F6D8DE7CE}">
      <dsp:nvSpPr>
        <dsp:cNvPr id="0" name=""/>
        <dsp:cNvSpPr/>
      </dsp:nvSpPr>
      <dsp:spPr>
        <a:xfrm>
          <a:off x="0" y="1799375"/>
          <a:ext cx="963777" cy="847989"/>
        </a:xfrm>
        <a:prstGeom prst="rect">
          <a:avLst/>
        </a:prstGeom>
        <a:solidFill>
          <a:schemeClr val="lt1">
            <a:hueOff val="0"/>
            <a:satOff val="0"/>
            <a:lumOff val="0"/>
            <a:alphaOff val="0"/>
          </a:schemeClr>
        </a:solidFill>
        <a:ln w="6350" cap="flat" cmpd="sng" algn="ctr">
          <a:solidFill>
            <a:schemeClr val="accent3">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51000" tIns="83763" rIns="51000" bIns="83763" numCol="1" spcCol="1270" anchor="ctr" anchorCtr="0">
          <a:noAutofit/>
        </a:bodyPr>
        <a:lstStyle/>
        <a:p>
          <a:pPr marL="0" lvl="0" indent="0" algn="ctr" defTabSz="1244600">
            <a:lnSpc>
              <a:spcPct val="90000"/>
            </a:lnSpc>
            <a:spcBef>
              <a:spcPct val="0"/>
            </a:spcBef>
            <a:spcAft>
              <a:spcPct val="35000"/>
            </a:spcAft>
            <a:buNone/>
          </a:pPr>
          <a:r>
            <a:rPr lang="en-US" sz="2800" kern="1200"/>
            <a:t>Punch</a:t>
          </a:r>
        </a:p>
      </dsp:txBody>
      <dsp:txXfrm>
        <a:off x="0" y="1799375"/>
        <a:ext cx="963777" cy="847989"/>
      </dsp:txXfrm>
    </dsp:sp>
    <dsp:sp modelId="{C5487740-0BF9-414E-A98D-899C67A8B308}">
      <dsp:nvSpPr>
        <dsp:cNvPr id="0" name=""/>
        <dsp:cNvSpPr/>
      </dsp:nvSpPr>
      <dsp:spPr>
        <a:xfrm>
          <a:off x="963777" y="2698245"/>
          <a:ext cx="3855110" cy="847989"/>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w="6350" cap="flat" cmpd="sng" algn="ctr">
          <a:solidFill>
            <a:schemeClr val="accent3">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74800" tIns="215389" rIns="74800" bIns="215389" numCol="1" spcCol="1270" anchor="ctr" anchorCtr="0">
          <a:noAutofit/>
        </a:bodyPr>
        <a:lstStyle/>
        <a:p>
          <a:pPr marL="0" lvl="0" indent="0" algn="l" defTabSz="1066800">
            <a:lnSpc>
              <a:spcPct val="90000"/>
            </a:lnSpc>
            <a:spcBef>
              <a:spcPct val="0"/>
            </a:spcBef>
            <a:spcAft>
              <a:spcPct val="35000"/>
            </a:spcAft>
            <a:buNone/>
          </a:pPr>
          <a:r>
            <a:rPr lang="en-US" sz="2400" kern="1200" dirty="0"/>
            <a:t>if they can point you towards another resource </a:t>
          </a:r>
        </a:p>
      </dsp:txBody>
      <dsp:txXfrm>
        <a:off x="963777" y="2698245"/>
        <a:ext cx="3855110" cy="847989"/>
      </dsp:txXfrm>
    </dsp:sp>
    <dsp:sp modelId="{86821EAE-9EEA-4320-B369-CB2F55D1A9A4}">
      <dsp:nvSpPr>
        <dsp:cNvPr id="0" name=""/>
        <dsp:cNvSpPr/>
      </dsp:nvSpPr>
      <dsp:spPr>
        <a:xfrm>
          <a:off x="0" y="2698245"/>
          <a:ext cx="963777" cy="847989"/>
        </a:xfrm>
        <a:prstGeom prst="rect">
          <a:avLst/>
        </a:prstGeom>
        <a:solidFill>
          <a:schemeClr val="lt1">
            <a:hueOff val="0"/>
            <a:satOff val="0"/>
            <a:lumOff val="0"/>
            <a:alphaOff val="0"/>
          </a:schemeClr>
        </a:solidFill>
        <a:ln w="6350" cap="flat" cmpd="sng" algn="ctr">
          <a:solidFill>
            <a:schemeClr val="accent3">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51000" tIns="83763" rIns="51000" bIns="83763" numCol="1" spcCol="1270" anchor="ctr" anchorCtr="0">
          <a:noAutofit/>
        </a:bodyPr>
        <a:lstStyle/>
        <a:p>
          <a:pPr marL="0" lvl="0" indent="0" algn="ctr" defTabSz="1244600">
            <a:lnSpc>
              <a:spcPct val="90000"/>
            </a:lnSpc>
            <a:spcBef>
              <a:spcPct val="0"/>
            </a:spcBef>
            <a:spcAft>
              <a:spcPct val="35000"/>
            </a:spcAft>
            <a:buNone/>
          </a:pPr>
          <a:r>
            <a:rPr lang="en-US" sz="2800" kern="1200"/>
            <a:t>Ask</a:t>
          </a:r>
        </a:p>
      </dsp:txBody>
      <dsp:txXfrm>
        <a:off x="0" y="2698245"/>
        <a:ext cx="963777" cy="847989"/>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168E7B-0341-440B-9C94-9EA1537309ED}">
      <dsp:nvSpPr>
        <dsp:cNvPr id="0" name=""/>
        <dsp:cNvSpPr/>
      </dsp:nvSpPr>
      <dsp:spPr>
        <a:xfrm>
          <a:off x="4582547" y="1861312"/>
          <a:ext cx="2365808" cy="2046520"/>
        </a:xfrm>
        <a:prstGeom prst="hexagon">
          <a:avLst>
            <a:gd name="adj" fmla="val 2857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6990" tIns="46990" rIns="46990" bIns="46990" numCol="1" spcCol="1270" anchor="ctr" anchorCtr="0">
          <a:noAutofit/>
        </a:bodyPr>
        <a:lstStyle/>
        <a:p>
          <a:pPr marL="0" lvl="0" indent="0" algn="ctr" defTabSz="1644650">
            <a:lnSpc>
              <a:spcPct val="90000"/>
            </a:lnSpc>
            <a:spcBef>
              <a:spcPct val="0"/>
            </a:spcBef>
            <a:spcAft>
              <a:spcPct val="35000"/>
            </a:spcAft>
            <a:buNone/>
          </a:pPr>
          <a:r>
            <a:rPr lang="en-US" sz="3700" kern="1200" dirty="0"/>
            <a:t>Who can we ask for help?</a:t>
          </a:r>
        </a:p>
      </dsp:txBody>
      <dsp:txXfrm>
        <a:off x="4974595" y="2200449"/>
        <a:ext cx="1581712" cy="1368246"/>
      </dsp:txXfrm>
    </dsp:sp>
    <dsp:sp modelId="{83666EDA-2696-4757-9FD9-5CD55E54740F}">
      <dsp:nvSpPr>
        <dsp:cNvPr id="0" name=""/>
        <dsp:cNvSpPr/>
      </dsp:nvSpPr>
      <dsp:spPr>
        <a:xfrm>
          <a:off x="6063998" y="882190"/>
          <a:ext cx="892612" cy="769103"/>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25D2532-D16D-4EB2-A6FC-8C82A8FD272A}">
      <dsp:nvSpPr>
        <dsp:cNvPr id="0" name=""/>
        <dsp:cNvSpPr/>
      </dsp:nvSpPr>
      <dsp:spPr>
        <a:xfrm>
          <a:off x="4800473" y="0"/>
          <a:ext cx="1938763" cy="1677258"/>
        </a:xfrm>
        <a:prstGeom prst="hexagon">
          <a:avLst>
            <a:gd name="adj" fmla="val 2857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6990" tIns="46990" rIns="46990" bIns="46990" numCol="1" spcCol="1270" anchor="ctr" anchorCtr="0">
          <a:noAutofit/>
        </a:bodyPr>
        <a:lstStyle/>
        <a:p>
          <a:pPr marL="0" lvl="0" indent="0" algn="ctr" defTabSz="1644650">
            <a:lnSpc>
              <a:spcPct val="90000"/>
            </a:lnSpc>
            <a:spcBef>
              <a:spcPct val="0"/>
            </a:spcBef>
            <a:spcAft>
              <a:spcPct val="35000"/>
            </a:spcAft>
            <a:buNone/>
          </a:pPr>
          <a:r>
            <a:rPr lang="en-US" sz="3700" kern="1200" dirty="0"/>
            <a:t>Friends</a:t>
          </a:r>
        </a:p>
      </dsp:txBody>
      <dsp:txXfrm>
        <a:off x="5121767" y="277957"/>
        <a:ext cx="1296175" cy="1121344"/>
      </dsp:txXfrm>
    </dsp:sp>
    <dsp:sp modelId="{B0DCE6FE-B0E1-4B47-8B08-5040D2E38FBE}">
      <dsp:nvSpPr>
        <dsp:cNvPr id="0" name=""/>
        <dsp:cNvSpPr/>
      </dsp:nvSpPr>
      <dsp:spPr>
        <a:xfrm>
          <a:off x="7105747" y="2320005"/>
          <a:ext cx="892612" cy="769103"/>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40DD4C8-50DE-4F01-83DF-8A415210020E}">
      <dsp:nvSpPr>
        <dsp:cNvPr id="0" name=""/>
        <dsp:cNvSpPr/>
      </dsp:nvSpPr>
      <dsp:spPr>
        <a:xfrm>
          <a:off x="6578544" y="1031626"/>
          <a:ext cx="1938763" cy="1677258"/>
        </a:xfrm>
        <a:prstGeom prst="hexagon">
          <a:avLst>
            <a:gd name="adj" fmla="val 2857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6990" tIns="46990" rIns="46990" bIns="46990" numCol="1" spcCol="1270" anchor="ctr" anchorCtr="0">
          <a:noAutofit/>
        </a:bodyPr>
        <a:lstStyle/>
        <a:p>
          <a:pPr marL="0" lvl="0" indent="0" algn="ctr" defTabSz="1644650">
            <a:lnSpc>
              <a:spcPct val="90000"/>
            </a:lnSpc>
            <a:spcBef>
              <a:spcPct val="0"/>
            </a:spcBef>
            <a:spcAft>
              <a:spcPct val="35000"/>
            </a:spcAft>
            <a:buNone/>
          </a:pPr>
          <a:r>
            <a:rPr lang="en-US" sz="3700" kern="1200" dirty="0"/>
            <a:t>Teacher</a:t>
          </a:r>
        </a:p>
      </dsp:txBody>
      <dsp:txXfrm>
        <a:off x="6899838" y="1309583"/>
        <a:ext cx="1296175" cy="1121344"/>
      </dsp:txXfrm>
    </dsp:sp>
    <dsp:sp modelId="{85A3B67C-E0E1-4521-8923-2BFD61064267}">
      <dsp:nvSpPr>
        <dsp:cNvPr id="0" name=""/>
        <dsp:cNvSpPr/>
      </dsp:nvSpPr>
      <dsp:spPr>
        <a:xfrm>
          <a:off x="6382081" y="3943028"/>
          <a:ext cx="892612" cy="769103"/>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0E73E7A-EFD0-43CF-81AA-41AE84A34541}">
      <dsp:nvSpPr>
        <dsp:cNvPr id="0" name=""/>
        <dsp:cNvSpPr/>
      </dsp:nvSpPr>
      <dsp:spPr>
        <a:xfrm>
          <a:off x="6578544" y="3059683"/>
          <a:ext cx="1938763" cy="1677258"/>
        </a:xfrm>
        <a:prstGeom prst="hexagon">
          <a:avLst>
            <a:gd name="adj" fmla="val 2857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6990" tIns="46990" rIns="46990" bIns="46990" numCol="1" spcCol="1270" anchor="ctr" anchorCtr="0">
          <a:noAutofit/>
        </a:bodyPr>
        <a:lstStyle/>
        <a:p>
          <a:pPr marL="0" lvl="0" indent="0" algn="ctr" defTabSz="1644650">
            <a:lnSpc>
              <a:spcPct val="90000"/>
            </a:lnSpc>
            <a:spcBef>
              <a:spcPct val="0"/>
            </a:spcBef>
            <a:spcAft>
              <a:spcPct val="35000"/>
            </a:spcAft>
            <a:buNone/>
          </a:pPr>
          <a:r>
            <a:rPr lang="en-US" sz="3700" kern="1200" dirty="0"/>
            <a:t>Classmates</a:t>
          </a:r>
        </a:p>
      </dsp:txBody>
      <dsp:txXfrm>
        <a:off x="6899838" y="3337640"/>
        <a:ext cx="1296175" cy="1121344"/>
      </dsp:txXfrm>
    </dsp:sp>
    <dsp:sp modelId="{36AFD5C8-30E1-45AF-8F95-03FC53E498B1}">
      <dsp:nvSpPr>
        <dsp:cNvPr id="0" name=""/>
        <dsp:cNvSpPr/>
      </dsp:nvSpPr>
      <dsp:spPr>
        <a:xfrm>
          <a:off x="4586950" y="4111503"/>
          <a:ext cx="892612" cy="769103"/>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745F1AB-A624-46BE-8C96-F74CC6DE94EA}">
      <dsp:nvSpPr>
        <dsp:cNvPr id="0" name=""/>
        <dsp:cNvSpPr/>
      </dsp:nvSpPr>
      <dsp:spPr>
        <a:xfrm>
          <a:off x="4800473" y="4092463"/>
          <a:ext cx="1938763" cy="1677258"/>
        </a:xfrm>
        <a:prstGeom prst="hexagon">
          <a:avLst>
            <a:gd name="adj" fmla="val 2857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6990" tIns="46990" rIns="46990" bIns="46990" numCol="1" spcCol="1270" anchor="ctr" anchorCtr="0">
          <a:noAutofit/>
        </a:bodyPr>
        <a:lstStyle/>
        <a:p>
          <a:pPr marL="0" lvl="0" indent="0" algn="ctr" defTabSz="1644650">
            <a:lnSpc>
              <a:spcPct val="90000"/>
            </a:lnSpc>
            <a:spcBef>
              <a:spcPct val="0"/>
            </a:spcBef>
            <a:spcAft>
              <a:spcPct val="35000"/>
            </a:spcAft>
            <a:buNone/>
          </a:pPr>
          <a:r>
            <a:rPr lang="en-US" sz="3700" kern="1200" dirty="0"/>
            <a:t>Parents / Caregivers</a:t>
          </a:r>
        </a:p>
      </dsp:txBody>
      <dsp:txXfrm>
        <a:off x="5121767" y="4370420"/>
        <a:ext cx="1296175" cy="1121344"/>
      </dsp:txXfrm>
    </dsp:sp>
    <dsp:sp modelId="{1F3EEF2C-5933-48C5-9158-7CED518EB257}">
      <dsp:nvSpPr>
        <dsp:cNvPr id="0" name=""/>
        <dsp:cNvSpPr/>
      </dsp:nvSpPr>
      <dsp:spPr>
        <a:xfrm>
          <a:off x="3528142" y="2674266"/>
          <a:ext cx="892612" cy="769103"/>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9B477CB-77D3-4041-97E6-DDD19A919CF7}">
      <dsp:nvSpPr>
        <dsp:cNvPr id="0" name=""/>
        <dsp:cNvSpPr/>
      </dsp:nvSpPr>
      <dsp:spPr>
        <a:xfrm>
          <a:off x="3014147" y="3060837"/>
          <a:ext cx="1938763" cy="1677258"/>
        </a:xfrm>
        <a:prstGeom prst="hexagon">
          <a:avLst>
            <a:gd name="adj" fmla="val 2857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6990" tIns="46990" rIns="46990" bIns="46990" numCol="1" spcCol="1270" anchor="ctr" anchorCtr="0">
          <a:noAutofit/>
        </a:bodyPr>
        <a:lstStyle/>
        <a:p>
          <a:pPr marL="0" lvl="0" indent="0" algn="ctr" defTabSz="1644650">
            <a:lnSpc>
              <a:spcPct val="90000"/>
            </a:lnSpc>
            <a:spcBef>
              <a:spcPct val="0"/>
            </a:spcBef>
            <a:spcAft>
              <a:spcPct val="35000"/>
            </a:spcAft>
            <a:buNone/>
          </a:pPr>
          <a:r>
            <a:rPr lang="en-US" sz="3700" kern="1200" dirty="0"/>
            <a:t>Coaches</a:t>
          </a:r>
        </a:p>
      </dsp:txBody>
      <dsp:txXfrm>
        <a:off x="3335441" y="3338794"/>
        <a:ext cx="1296175" cy="1121344"/>
      </dsp:txXfrm>
    </dsp:sp>
    <dsp:sp modelId="{4F874C33-3561-43D3-8300-93534FF13E2C}">
      <dsp:nvSpPr>
        <dsp:cNvPr id="0" name=""/>
        <dsp:cNvSpPr/>
      </dsp:nvSpPr>
      <dsp:spPr>
        <a:xfrm>
          <a:off x="3014147" y="1029318"/>
          <a:ext cx="1938763" cy="1677258"/>
        </a:xfrm>
        <a:prstGeom prst="hexagon">
          <a:avLst>
            <a:gd name="adj" fmla="val 2857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6990" tIns="46990" rIns="46990" bIns="46990" numCol="1" spcCol="1270" anchor="ctr" anchorCtr="0">
          <a:noAutofit/>
        </a:bodyPr>
        <a:lstStyle/>
        <a:p>
          <a:pPr marL="0" lvl="0" indent="0" algn="ctr" defTabSz="1644650">
            <a:lnSpc>
              <a:spcPct val="90000"/>
            </a:lnSpc>
            <a:spcBef>
              <a:spcPct val="0"/>
            </a:spcBef>
            <a:spcAft>
              <a:spcPct val="35000"/>
            </a:spcAft>
            <a:buNone/>
          </a:pPr>
          <a:r>
            <a:rPr lang="en-US" sz="3700" kern="1200" dirty="0"/>
            <a:t>Cousins</a:t>
          </a:r>
        </a:p>
      </dsp:txBody>
      <dsp:txXfrm>
        <a:off x="3335441" y="1307275"/>
        <a:ext cx="1296175" cy="1121344"/>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372AA6-9472-406D-B3B4-093B8C8D9757}">
      <dsp:nvSpPr>
        <dsp:cNvPr id="0" name=""/>
        <dsp:cNvSpPr/>
      </dsp:nvSpPr>
      <dsp:spPr>
        <a:xfrm>
          <a:off x="0" y="424"/>
          <a:ext cx="10915869" cy="99374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52AF5A9-D234-4D00-A6EB-3839BC1E435B}">
      <dsp:nvSpPr>
        <dsp:cNvPr id="0" name=""/>
        <dsp:cNvSpPr/>
      </dsp:nvSpPr>
      <dsp:spPr>
        <a:xfrm>
          <a:off x="300606" y="224016"/>
          <a:ext cx="546557" cy="54655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3F3C8F8-D74A-4A9E-B6F0-9815C00644D4}">
      <dsp:nvSpPr>
        <dsp:cNvPr id="0" name=""/>
        <dsp:cNvSpPr/>
      </dsp:nvSpPr>
      <dsp:spPr>
        <a:xfrm>
          <a:off x="1147769" y="424"/>
          <a:ext cx="9768099" cy="9937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5171" tIns="105171" rIns="105171" bIns="105171" numCol="1" spcCol="1270" anchor="ctr" anchorCtr="0">
          <a:noAutofit/>
        </a:bodyPr>
        <a:lstStyle/>
        <a:p>
          <a:pPr marL="0" lvl="0" indent="0" algn="l" defTabSz="1111250">
            <a:lnSpc>
              <a:spcPct val="100000"/>
            </a:lnSpc>
            <a:spcBef>
              <a:spcPct val="0"/>
            </a:spcBef>
            <a:spcAft>
              <a:spcPct val="35000"/>
            </a:spcAft>
            <a:buNone/>
          </a:pPr>
          <a:r>
            <a:rPr lang="en-US" sz="2500" kern="1200"/>
            <a:t>Sometimes we need help from our friends/peers</a:t>
          </a:r>
        </a:p>
      </dsp:txBody>
      <dsp:txXfrm>
        <a:off x="1147769" y="424"/>
        <a:ext cx="9768099" cy="993740"/>
      </dsp:txXfrm>
    </dsp:sp>
    <dsp:sp modelId="{84937D99-5D73-47DB-8978-620311930E64}">
      <dsp:nvSpPr>
        <dsp:cNvPr id="0" name=""/>
        <dsp:cNvSpPr/>
      </dsp:nvSpPr>
      <dsp:spPr>
        <a:xfrm>
          <a:off x="0" y="1242599"/>
          <a:ext cx="10915869" cy="99374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D2A64F0-97C4-4178-A00C-B5B87621AB90}">
      <dsp:nvSpPr>
        <dsp:cNvPr id="0" name=""/>
        <dsp:cNvSpPr/>
      </dsp:nvSpPr>
      <dsp:spPr>
        <a:xfrm>
          <a:off x="300606" y="1466191"/>
          <a:ext cx="546557" cy="54655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66241BA-D32A-44C4-9DED-DA6B03749334}">
      <dsp:nvSpPr>
        <dsp:cNvPr id="0" name=""/>
        <dsp:cNvSpPr/>
      </dsp:nvSpPr>
      <dsp:spPr>
        <a:xfrm>
          <a:off x="1147769" y="1242599"/>
          <a:ext cx="9768099" cy="9937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5171" tIns="105171" rIns="105171" bIns="105171" numCol="1" spcCol="1270" anchor="ctr" anchorCtr="0">
          <a:noAutofit/>
        </a:bodyPr>
        <a:lstStyle/>
        <a:p>
          <a:pPr marL="0" lvl="0" indent="0" algn="l" defTabSz="1111250">
            <a:lnSpc>
              <a:spcPct val="100000"/>
            </a:lnSpc>
            <a:spcBef>
              <a:spcPct val="0"/>
            </a:spcBef>
            <a:spcAft>
              <a:spcPct val="35000"/>
            </a:spcAft>
            <a:buNone/>
          </a:pPr>
          <a:r>
            <a:rPr lang="en-US" sz="2500" kern="1200"/>
            <a:t>Sometimes we need help from grownups</a:t>
          </a:r>
        </a:p>
      </dsp:txBody>
      <dsp:txXfrm>
        <a:off x="1147769" y="1242599"/>
        <a:ext cx="9768099" cy="993740"/>
      </dsp:txXfrm>
    </dsp:sp>
    <dsp:sp modelId="{802FFD54-FCFF-45E4-BA6C-4B32EAD126C7}">
      <dsp:nvSpPr>
        <dsp:cNvPr id="0" name=""/>
        <dsp:cNvSpPr/>
      </dsp:nvSpPr>
      <dsp:spPr>
        <a:xfrm>
          <a:off x="0" y="2484775"/>
          <a:ext cx="10915869" cy="99374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2A01C96-B68E-4637-B4D8-F5AD01198A3A}">
      <dsp:nvSpPr>
        <dsp:cNvPr id="0" name=""/>
        <dsp:cNvSpPr/>
      </dsp:nvSpPr>
      <dsp:spPr>
        <a:xfrm>
          <a:off x="300606" y="2708366"/>
          <a:ext cx="546557" cy="54655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58F5047-325B-4804-8B6D-0A70F3C63CE4}">
      <dsp:nvSpPr>
        <dsp:cNvPr id="0" name=""/>
        <dsp:cNvSpPr/>
      </dsp:nvSpPr>
      <dsp:spPr>
        <a:xfrm>
          <a:off x="1147769" y="2484775"/>
          <a:ext cx="9768099" cy="9937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5171" tIns="105171" rIns="105171" bIns="105171" numCol="1" spcCol="1270" anchor="ctr" anchorCtr="0">
          <a:noAutofit/>
        </a:bodyPr>
        <a:lstStyle/>
        <a:p>
          <a:pPr marL="0" lvl="0" indent="0" algn="l" defTabSz="1111250">
            <a:lnSpc>
              <a:spcPct val="100000"/>
            </a:lnSpc>
            <a:spcBef>
              <a:spcPct val="0"/>
            </a:spcBef>
            <a:spcAft>
              <a:spcPct val="35000"/>
            </a:spcAft>
            <a:buNone/>
          </a:pPr>
          <a:r>
            <a:rPr lang="en-US" sz="2500" kern="1200"/>
            <a:t>How do we know which is which? </a:t>
          </a:r>
        </a:p>
      </dsp:txBody>
      <dsp:txXfrm>
        <a:off x="1147769" y="2484775"/>
        <a:ext cx="9768099" cy="99374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A4A622-47B8-4FAD-81B8-AD89F068EED9}">
      <dsp:nvSpPr>
        <dsp:cNvPr id="0" name=""/>
        <dsp:cNvSpPr/>
      </dsp:nvSpPr>
      <dsp:spPr>
        <a:xfrm>
          <a:off x="1332" y="7648"/>
          <a:ext cx="4677087" cy="296995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8863A6E-C61A-4A9A-BB10-8715846B2041}">
      <dsp:nvSpPr>
        <dsp:cNvPr id="0" name=""/>
        <dsp:cNvSpPr/>
      </dsp:nvSpPr>
      <dsp:spPr>
        <a:xfrm>
          <a:off x="521008" y="501341"/>
          <a:ext cx="4677087" cy="296995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r>
            <a:rPr lang="en-US" sz="6500" kern="1200" dirty="0"/>
            <a:t>Peer</a:t>
          </a:r>
        </a:p>
      </dsp:txBody>
      <dsp:txXfrm>
        <a:off x="607995" y="588328"/>
        <a:ext cx="4503113" cy="2795976"/>
      </dsp:txXfrm>
    </dsp:sp>
    <dsp:sp modelId="{F7E36E69-3898-452F-8302-79B2CFDB8740}">
      <dsp:nvSpPr>
        <dsp:cNvPr id="0" name=""/>
        <dsp:cNvSpPr/>
      </dsp:nvSpPr>
      <dsp:spPr>
        <a:xfrm>
          <a:off x="5717772" y="7648"/>
          <a:ext cx="4677087" cy="296995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030DB98-22C5-4466-9727-C24C2BA273E6}">
      <dsp:nvSpPr>
        <dsp:cNvPr id="0" name=""/>
        <dsp:cNvSpPr/>
      </dsp:nvSpPr>
      <dsp:spPr>
        <a:xfrm>
          <a:off x="6237449" y="501341"/>
          <a:ext cx="4677087" cy="296995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r>
            <a:rPr lang="en-US" sz="6500" kern="1200"/>
            <a:t>Grown up</a:t>
          </a:r>
        </a:p>
      </dsp:txBody>
      <dsp:txXfrm>
        <a:off x="6324436" y="588328"/>
        <a:ext cx="4503113" cy="2795976"/>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0.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16/7/layout/VerticalHollowActionList">
  <dgm:title val="Vertical Hollow Action List"/>
  <dgm:desc val="Use to show non-sequential or grouped lists of information. Works well with large amounts of text. All text has the same level of emphasis, and direction is not implied."/>
  <dgm:catLst>
    <dgm:cat type="list"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 modelId="5">
          <dgm:prSet phldr="1"/>
        </dgm:pt>
        <dgm:pt modelId="51">
          <dgm:prSet phldr="1"/>
        </dgm:pt>
      </dgm:ptLst>
      <dgm:cxnLst>
        <dgm:cxn modelId="4" srcId="0" destId="1" srcOrd="0" destOrd="0"/>
        <dgm:cxn modelId="5" srcId="0" destId="2" srcOrd="1" destOrd="0"/>
        <dgm:cxn modelId="6" srcId="0" destId="3" srcOrd="2" destOrd="0"/>
        <dgm:cxn modelId="7" srcId="0" destId="4" srcOrd="3" destOrd="0"/>
        <dgm:cxn modelId="8" srcId="0" destId="5" srcOrd="4" destOrd="0"/>
        <dgm:cxn modelId="13" srcId="1" destId="11" srcOrd="0" destOrd="0"/>
        <dgm:cxn modelId="23" srcId="2" destId="21" srcOrd="0" destOrd="0"/>
        <dgm:cxn modelId="33" srcId="3" destId="31" srcOrd="0" destOrd="0"/>
        <dgm:cxn modelId="43" srcId="4" destId="41" srcOrd="0" destOrd="0"/>
        <dgm:cxn modelId="53" srcId="5" destId="5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6"/>
      <dgm:constr type="primFontSz" for="des" forName="parentText" op="equ" val="28"/>
      <dgm:constr type="primFontSz" for="des" forName="descendantText" refType="primFontSz" refFor="des" refForName="parentText" op="lte" fact="0.82"/>
      <dgm:constr type="primFontSz" for="des" forName="parentText" refType="primFontSz" refFor="des" refForName="descendantText" op="lte" fact="1.25"/>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2"/>
          <dgm:constr type="w" for="ch" forName="descendantText" refType="w" fact="0.8"/>
          <dgm:constr type="h" for="ch" forName="parentText" refType="h"/>
          <dgm:constr type="h" for="ch" forName="descendantText" refType="h" refFor="ch" refForName="parentText"/>
        </dgm:constrLst>
        <dgm:ruleLst/>
        <dgm:layoutNode name="parentText" styleLbl="solidFgAcc1">
          <dgm:varLst>
            <dgm:chMax val="1"/>
            <dgm:bulletEnabled/>
          </dgm:varLst>
          <dgm:alg type="tx"/>
          <dgm:shape xmlns:r="http://schemas.openxmlformats.org/officeDocument/2006/relationships" type="rect" r:blip="" zOrderOff="3">
            <dgm:adjLst/>
          </dgm:shape>
          <dgm:presOf axis="self" ptType="node"/>
          <dgm:constrLst>
            <dgm:constr type="tMarg" refType="h" fact="0.28"/>
            <dgm:constr type="bMarg" refType="h" fact="0.28"/>
            <dgm:constr type="lMarg" refType="w" fact="0.15"/>
            <dgm:constr type="rMarg" refType="w" fact="0.15"/>
          </dgm:constrLst>
          <dgm:ruleLst>
            <dgm:rule type="primFontSz" val="15" fact="NaN" max="NaN"/>
          </dgm:ruleLst>
        </dgm:layoutNode>
        <dgm:layoutNode name="descendantText" styleLbl="alignNode1">
          <dgm:varLst>
            <dgm:bulletEnabled/>
          </dgm:varLst>
          <dgm:alg type="tx">
            <dgm:param type="stBulletLvl" val="0"/>
            <dgm:param type="parTxLTRAlign" val="l"/>
            <dgm:param type="shpTxLTRAlignCh" val="l"/>
            <dgm:param type="parTxRTLAlign" val="r"/>
            <dgm:param type="shpTxRTLAlignCh" val="r"/>
          </dgm:alg>
          <dgm:choose name="Name10">
            <dgm:if name="Name11" func="var" arg="dir" op="equ" val="norm">
              <dgm:shape xmlns:r="http://schemas.openxmlformats.org/officeDocument/2006/relationships" type="rect" r:blip="">
                <dgm:adjLst/>
              </dgm:shape>
            </dgm:if>
            <dgm:else name="Name12">
              <dgm:shape xmlns:r="http://schemas.openxmlformats.org/officeDocument/2006/relationships" type="rect" r:blip="">
                <dgm:adjLst/>
              </dgm:shape>
            </dgm:else>
          </dgm:choose>
          <dgm:presOf axis="des" ptType="node"/>
          <dgm:constrLst>
            <dgm:constr type="primFontSz" val="24"/>
            <dgm:constr type="lMarg" refType="w" fact="0.055"/>
            <dgm:constr type="rMarg" refType="w" fact="0.055"/>
            <dgm:constr type="tMarg" refType="h" fact="0.72"/>
            <dgm:constr type="bMarg" refType="h" fact="0.72"/>
          </dgm:constrLst>
          <dgm:ruleLst>
            <dgm:rule type="primFontSz" val="11" fact="NaN" max="NaN"/>
          </dgm:ruleLst>
        </dgm:layoutNod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8.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9.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9T16:12:02.161"/>
    </inkml:context>
    <inkml:brush xml:id="br0">
      <inkml:brushProperty name="width" value="0.1" units="cm"/>
      <inkml:brushProperty name="height" value="0.1" units="cm"/>
      <inkml:brushProperty name="color" value="#FFFFFF"/>
    </inkml:brush>
  </inkml:definitions>
  <inkml:trace contextRef="#ctx0" brushRef="#br0">1 0 128,'0'6'0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8B41A37-EA83-4299-B83B-D26B3ACE31EB}" type="datetimeFigureOut">
              <a:rPr lang="en-US" smtClean="0"/>
              <a:t>6/23/2022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31D15B7-E8D6-46C8-A3DD-61FED85174EB}" type="slidenum">
              <a:rPr lang="en-US" smtClean="0"/>
              <a:t>‹#›</a:t>
            </a:fld>
            <a:endParaRPr lang="en-US"/>
          </a:p>
        </p:txBody>
      </p:sp>
    </p:spTree>
    <p:extLst>
      <p:ext uri="{BB962C8B-B14F-4D97-AF65-F5344CB8AC3E}">
        <p14:creationId xmlns:p14="http://schemas.microsoft.com/office/powerpoint/2010/main" val="33847972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Please feel free to encourage student participation whichever way you are most comfortable: in the Zoom chat, on a previously shared </a:t>
            </a:r>
            <a:r>
              <a:rPr lang="en-US" b="1" dirty="0" err="1"/>
              <a:t>Jamboard</a:t>
            </a:r>
            <a:r>
              <a:rPr lang="en-US" b="1" dirty="0"/>
              <a:t>, in break out groups, or all together in a grid view.  There will be a lot of opportunities for participation throughout this presentation. </a:t>
            </a:r>
            <a:endParaRPr lang="en-US" dirty="0"/>
          </a:p>
          <a:p>
            <a:endParaRPr lang="en-US" dirty="0">
              <a:cs typeface="Calibri"/>
            </a:endParaRPr>
          </a:p>
        </p:txBody>
      </p:sp>
      <p:sp>
        <p:nvSpPr>
          <p:cNvPr id="4" name="Slide Number Placeholder 3"/>
          <p:cNvSpPr>
            <a:spLocks noGrp="1"/>
          </p:cNvSpPr>
          <p:nvPr>
            <p:ph type="sldNum" sz="quarter" idx="5"/>
          </p:nvPr>
        </p:nvSpPr>
        <p:spPr/>
        <p:txBody>
          <a:bodyPr/>
          <a:lstStyle/>
          <a:p>
            <a:fld id="{831D15B7-E8D6-46C8-A3DD-61FED85174EB}" type="slidenum">
              <a:rPr lang="en-US" smtClean="0"/>
              <a:t>1</a:t>
            </a:fld>
            <a:endParaRPr lang="en-US"/>
          </a:p>
        </p:txBody>
      </p:sp>
    </p:spTree>
    <p:extLst>
      <p:ext uri="{BB962C8B-B14F-4D97-AF65-F5344CB8AC3E}">
        <p14:creationId xmlns:p14="http://schemas.microsoft.com/office/powerpoint/2010/main" val="14589757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Review these best practices for asking for help. Time permitting, invite the students to engage in role play to practice asking for help using these criteria. </a:t>
            </a:r>
          </a:p>
        </p:txBody>
      </p:sp>
      <p:sp>
        <p:nvSpPr>
          <p:cNvPr id="4" name="Slide Number Placeholder 3"/>
          <p:cNvSpPr>
            <a:spLocks noGrp="1"/>
          </p:cNvSpPr>
          <p:nvPr>
            <p:ph type="sldNum" sz="quarter" idx="5"/>
          </p:nvPr>
        </p:nvSpPr>
        <p:spPr/>
        <p:txBody>
          <a:bodyPr/>
          <a:lstStyle/>
          <a:p>
            <a:fld id="{831D15B7-E8D6-46C8-A3DD-61FED85174EB}" type="slidenum">
              <a:rPr lang="en-US" smtClean="0"/>
              <a:t>10</a:t>
            </a:fld>
            <a:endParaRPr lang="en-US"/>
          </a:p>
        </p:txBody>
      </p:sp>
    </p:spTree>
    <p:extLst>
      <p:ext uri="{BB962C8B-B14F-4D97-AF65-F5344CB8AC3E}">
        <p14:creationId xmlns:p14="http://schemas.microsoft.com/office/powerpoint/2010/main" val="11530260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Could be school related, or personal. </a:t>
            </a:r>
          </a:p>
        </p:txBody>
      </p:sp>
      <p:sp>
        <p:nvSpPr>
          <p:cNvPr id="4" name="Slide Number Placeholder 3"/>
          <p:cNvSpPr>
            <a:spLocks noGrp="1"/>
          </p:cNvSpPr>
          <p:nvPr>
            <p:ph type="sldNum" sz="quarter" idx="5"/>
          </p:nvPr>
        </p:nvSpPr>
        <p:spPr/>
        <p:txBody>
          <a:bodyPr/>
          <a:lstStyle/>
          <a:p>
            <a:fld id="{831D15B7-E8D6-46C8-A3DD-61FED85174EB}" type="slidenum">
              <a:rPr lang="en-US" smtClean="0"/>
              <a:t>11</a:t>
            </a:fld>
            <a:endParaRPr lang="en-US"/>
          </a:p>
        </p:txBody>
      </p:sp>
    </p:spTree>
    <p:extLst>
      <p:ext uri="{BB962C8B-B14F-4D97-AF65-F5344CB8AC3E}">
        <p14:creationId xmlns:p14="http://schemas.microsoft.com/office/powerpoint/2010/main" val="4691916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31D15B7-E8D6-46C8-A3DD-61FED85174EB}" type="slidenum">
              <a:rPr lang="en-US" smtClean="0"/>
              <a:t>12</a:t>
            </a:fld>
            <a:endParaRPr lang="en-US"/>
          </a:p>
        </p:txBody>
      </p:sp>
    </p:spTree>
    <p:extLst>
      <p:ext uri="{BB962C8B-B14F-4D97-AF65-F5344CB8AC3E}">
        <p14:creationId xmlns:p14="http://schemas.microsoft.com/office/powerpoint/2010/main" val="3446990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Invite the students to reflect on why the speaker continued to say "use all your strength'. </a:t>
            </a:r>
          </a:p>
        </p:txBody>
      </p:sp>
      <p:sp>
        <p:nvSpPr>
          <p:cNvPr id="4" name="Slide Number Placeholder 3"/>
          <p:cNvSpPr>
            <a:spLocks noGrp="1"/>
          </p:cNvSpPr>
          <p:nvPr>
            <p:ph type="sldNum" sz="quarter" idx="5"/>
          </p:nvPr>
        </p:nvSpPr>
        <p:spPr/>
        <p:txBody>
          <a:bodyPr/>
          <a:lstStyle/>
          <a:p>
            <a:fld id="{831D15B7-E8D6-46C8-A3DD-61FED85174EB}" type="slidenum">
              <a:rPr lang="en-US" smtClean="0"/>
              <a:t>16</a:t>
            </a:fld>
            <a:endParaRPr lang="en-US"/>
          </a:p>
        </p:txBody>
      </p:sp>
    </p:spTree>
    <p:extLst>
      <p:ext uri="{BB962C8B-B14F-4D97-AF65-F5344CB8AC3E}">
        <p14:creationId xmlns:p14="http://schemas.microsoft.com/office/powerpoint/2010/main" val="40547162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safety is involved, it probably should go to a grown up </a:t>
            </a:r>
          </a:p>
        </p:txBody>
      </p:sp>
      <p:sp>
        <p:nvSpPr>
          <p:cNvPr id="4" name="Slide Number Placeholder 3"/>
          <p:cNvSpPr>
            <a:spLocks noGrp="1"/>
          </p:cNvSpPr>
          <p:nvPr>
            <p:ph type="sldNum" sz="quarter" idx="5"/>
          </p:nvPr>
        </p:nvSpPr>
        <p:spPr/>
        <p:txBody>
          <a:bodyPr/>
          <a:lstStyle/>
          <a:p>
            <a:fld id="{831D15B7-E8D6-46C8-A3DD-61FED85174EB}" type="slidenum">
              <a:rPr lang="en-US" smtClean="0"/>
              <a:t>20</a:t>
            </a:fld>
            <a:endParaRPr lang="en-US"/>
          </a:p>
        </p:txBody>
      </p:sp>
    </p:spTree>
    <p:extLst>
      <p:ext uri="{BB962C8B-B14F-4D97-AF65-F5344CB8AC3E}">
        <p14:creationId xmlns:p14="http://schemas.microsoft.com/office/powerpoint/2010/main" val="9198395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Invite the student to share their ideas about specific things they could ask for help with. </a:t>
            </a:r>
          </a:p>
        </p:txBody>
      </p:sp>
      <p:sp>
        <p:nvSpPr>
          <p:cNvPr id="4" name="Slide Number Placeholder 3"/>
          <p:cNvSpPr>
            <a:spLocks noGrp="1"/>
          </p:cNvSpPr>
          <p:nvPr>
            <p:ph type="sldNum" sz="quarter" idx="5"/>
          </p:nvPr>
        </p:nvSpPr>
        <p:spPr/>
        <p:txBody>
          <a:bodyPr/>
          <a:lstStyle/>
          <a:p>
            <a:fld id="{831D15B7-E8D6-46C8-A3DD-61FED85174EB}" type="slidenum">
              <a:rPr lang="en-US" smtClean="0"/>
              <a:t>22</a:t>
            </a:fld>
            <a:endParaRPr lang="en-US"/>
          </a:p>
        </p:txBody>
      </p:sp>
    </p:spTree>
    <p:extLst>
      <p:ext uri="{BB962C8B-B14F-4D97-AF65-F5344CB8AC3E}">
        <p14:creationId xmlns:p14="http://schemas.microsoft.com/office/powerpoint/2010/main" val="36278865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Teacher: chose whatever platform you like for the check out. </a:t>
            </a:r>
          </a:p>
          <a:p>
            <a:r>
              <a:rPr lang="en-US" dirty="0"/>
              <a:t>Extension – have the students keep a list of times they helped someone, witnessed an act of helping, or engaged in their own help seeking behavior.  </a:t>
            </a:r>
          </a:p>
        </p:txBody>
      </p:sp>
      <p:sp>
        <p:nvSpPr>
          <p:cNvPr id="4" name="Slide Number Placeholder 3"/>
          <p:cNvSpPr>
            <a:spLocks noGrp="1"/>
          </p:cNvSpPr>
          <p:nvPr>
            <p:ph type="sldNum" sz="quarter" idx="5"/>
          </p:nvPr>
        </p:nvSpPr>
        <p:spPr/>
        <p:txBody>
          <a:bodyPr/>
          <a:lstStyle/>
          <a:p>
            <a:fld id="{831D15B7-E8D6-46C8-A3DD-61FED85174EB}" type="slidenum">
              <a:rPr lang="en-US" smtClean="0"/>
              <a:t>23</a:t>
            </a:fld>
            <a:endParaRPr lang="en-US"/>
          </a:p>
        </p:txBody>
      </p:sp>
    </p:spTree>
    <p:extLst>
      <p:ext uri="{BB962C8B-B14F-4D97-AF65-F5344CB8AC3E}">
        <p14:creationId xmlns:p14="http://schemas.microsoft.com/office/powerpoint/2010/main" val="41146444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Teacher please complete the feedback survey by scanning the QR code or clicking the link below: </a:t>
            </a:r>
          </a:p>
          <a:p>
            <a:r>
              <a:rPr lang="en-US" dirty="0"/>
              <a:t>https://forms.office.com/r/i9UqyyxzTT </a:t>
            </a:r>
          </a:p>
        </p:txBody>
      </p:sp>
      <p:sp>
        <p:nvSpPr>
          <p:cNvPr id="4" name="Slide Number Placeholder 3"/>
          <p:cNvSpPr>
            <a:spLocks noGrp="1"/>
          </p:cNvSpPr>
          <p:nvPr>
            <p:ph type="sldNum" sz="quarter" idx="5"/>
          </p:nvPr>
        </p:nvSpPr>
        <p:spPr/>
        <p:txBody>
          <a:bodyPr/>
          <a:lstStyle/>
          <a:p>
            <a:fld id="{831D15B7-E8D6-46C8-A3DD-61FED85174EB}" type="slidenum">
              <a:rPr lang="en-US" smtClean="0"/>
              <a:t>24</a:t>
            </a:fld>
            <a:endParaRPr lang="en-US"/>
          </a:p>
        </p:txBody>
      </p:sp>
    </p:spTree>
    <p:extLst>
      <p:ext uri="{BB962C8B-B14F-4D97-AF65-F5344CB8AC3E}">
        <p14:creationId xmlns:p14="http://schemas.microsoft.com/office/powerpoint/2010/main" val="37320451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Invite the students to share (however you choose) something they consider themselves to be very good at as a quick warm up. </a:t>
            </a:r>
          </a:p>
        </p:txBody>
      </p:sp>
      <p:sp>
        <p:nvSpPr>
          <p:cNvPr id="4" name="Slide Number Placeholder 3"/>
          <p:cNvSpPr>
            <a:spLocks noGrp="1"/>
          </p:cNvSpPr>
          <p:nvPr>
            <p:ph type="sldNum" sz="quarter" idx="5"/>
          </p:nvPr>
        </p:nvSpPr>
        <p:spPr/>
        <p:txBody>
          <a:bodyPr/>
          <a:lstStyle/>
          <a:p>
            <a:fld id="{831D15B7-E8D6-46C8-A3DD-61FED85174EB}" type="slidenum">
              <a:rPr lang="en-US" smtClean="0"/>
              <a:t>2</a:t>
            </a:fld>
            <a:endParaRPr lang="en-US"/>
          </a:p>
        </p:txBody>
      </p:sp>
    </p:spTree>
    <p:extLst>
      <p:ext uri="{BB962C8B-B14F-4D97-AF65-F5344CB8AC3E}">
        <p14:creationId xmlns:p14="http://schemas.microsoft.com/office/powerpoint/2010/main" val="31695325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Read the objectives to the students </a:t>
            </a:r>
          </a:p>
        </p:txBody>
      </p:sp>
      <p:sp>
        <p:nvSpPr>
          <p:cNvPr id="4" name="Slide Number Placeholder 3"/>
          <p:cNvSpPr>
            <a:spLocks noGrp="1"/>
          </p:cNvSpPr>
          <p:nvPr>
            <p:ph type="sldNum" sz="quarter" idx="5"/>
          </p:nvPr>
        </p:nvSpPr>
        <p:spPr/>
        <p:txBody>
          <a:bodyPr/>
          <a:lstStyle/>
          <a:p>
            <a:fld id="{831D15B7-E8D6-46C8-A3DD-61FED85174EB}" type="slidenum">
              <a:rPr lang="en-US" smtClean="0"/>
              <a:t>3</a:t>
            </a:fld>
            <a:endParaRPr lang="en-US"/>
          </a:p>
        </p:txBody>
      </p:sp>
    </p:spTree>
    <p:extLst>
      <p:ext uri="{BB962C8B-B14F-4D97-AF65-F5344CB8AC3E}">
        <p14:creationId xmlns:p14="http://schemas.microsoft.com/office/powerpoint/2010/main" val="25184939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Read the slide for the students.  Explain that it is human nature to be helpful </a:t>
            </a:r>
          </a:p>
        </p:txBody>
      </p:sp>
      <p:sp>
        <p:nvSpPr>
          <p:cNvPr id="4" name="Slide Number Placeholder 3"/>
          <p:cNvSpPr>
            <a:spLocks noGrp="1"/>
          </p:cNvSpPr>
          <p:nvPr>
            <p:ph type="sldNum" sz="quarter" idx="5"/>
          </p:nvPr>
        </p:nvSpPr>
        <p:spPr/>
        <p:txBody>
          <a:bodyPr/>
          <a:lstStyle/>
          <a:p>
            <a:fld id="{831D15B7-E8D6-46C8-A3DD-61FED85174EB}" type="slidenum">
              <a:rPr lang="en-US" smtClean="0"/>
              <a:t>4</a:t>
            </a:fld>
            <a:endParaRPr lang="en-US"/>
          </a:p>
        </p:txBody>
      </p:sp>
    </p:spTree>
    <p:extLst>
      <p:ext uri="{BB962C8B-B14F-4D97-AF65-F5344CB8AC3E}">
        <p14:creationId xmlns:p14="http://schemas.microsoft.com/office/powerpoint/2010/main" val="19263214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0000"/>
              </a:lnSpc>
              <a:spcBef>
                <a:spcPts val="1000"/>
              </a:spcBef>
            </a:pPr>
            <a:r>
              <a:rPr lang="en-US" dirty="0">
                <a:cs typeface="Calibri"/>
              </a:rPr>
              <a:t>Encourage the students to share about the last time they helped someone.  If students have trouble coming up with examples, ask the following questions: </a:t>
            </a:r>
          </a:p>
          <a:p>
            <a:pPr marL="171450" indent="-171450">
              <a:lnSpc>
                <a:spcPct val="110000"/>
              </a:lnSpc>
              <a:spcBef>
                <a:spcPts val="1000"/>
              </a:spcBef>
              <a:buFont typeface="Arial"/>
              <a:buChar char="•"/>
            </a:pPr>
            <a:r>
              <a:rPr lang="en-US" dirty="0"/>
              <a:t>Did you help with chores at home? </a:t>
            </a:r>
            <a:endParaRPr lang="en-US" dirty="0">
              <a:cs typeface="Calibri"/>
            </a:endParaRPr>
          </a:p>
          <a:p>
            <a:pPr marL="171450" indent="-171450">
              <a:lnSpc>
                <a:spcPct val="110000"/>
              </a:lnSpc>
              <a:spcBef>
                <a:spcPts val="1000"/>
              </a:spcBef>
              <a:buFont typeface="Arial"/>
              <a:buChar char="•"/>
            </a:pPr>
            <a:r>
              <a:rPr lang="en-US" dirty="0"/>
              <a:t>Do you help a friend with their homework? </a:t>
            </a:r>
            <a:endParaRPr lang="en-US" dirty="0">
              <a:cs typeface="Calibri"/>
            </a:endParaRPr>
          </a:p>
          <a:p>
            <a:pPr marL="171450" indent="-171450">
              <a:lnSpc>
                <a:spcPct val="110000"/>
              </a:lnSpc>
              <a:spcBef>
                <a:spcPts val="1000"/>
              </a:spcBef>
              <a:buFont typeface="Arial"/>
              <a:buChar char="•"/>
            </a:pPr>
            <a:r>
              <a:rPr lang="en-US" dirty="0"/>
              <a:t>Why do people help each other?</a:t>
            </a:r>
            <a:endParaRPr lang="en-US" dirty="0">
              <a:cs typeface="Calibri"/>
            </a:endParaRPr>
          </a:p>
          <a:p>
            <a:endParaRPr lang="en-US" dirty="0"/>
          </a:p>
          <a:p>
            <a:r>
              <a:rPr lang="en-US" dirty="0"/>
              <a:t>Teacher: </a:t>
            </a:r>
            <a:endParaRPr lang="en-US" dirty="0">
              <a:cs typeface="Calibri" panose="020F0502020204030204"/>
            </a:endParaRPr>
          </a:p>
          <a:p>
            <a:r>
              <a:rPr lang="en-US" dirty="0"/>
              <a:t>Choose whatever platform you like for students to reflect on helping.  They could find examples of helping on google image. </a:t>
            </a:r>
            <a:endParaRPr lang="en-US" dirty="0">
              <a:cs typeface="Calibri" panose="020F0502020204030204"/>
            </a:endParaRPr>
          </a:p>
          <a:p>
            <a:r>
              <a:rPr lang="en-US" dirty="0"/>
              <a:t>Focus on how it makes us feel good to help someone else. </a:t>
            </a:r>
          </a:p>
        </p:txBody>
      </p:sp>
      <p:sp>
        <p:nvSpPr>
          <p:cNvPr id="4" name="Slide Number Placeholder 3"/>
          <p:cNvSpPr>
            <a:spLocks noGrp="1"/>
          </p:cNvSpPr>
          <p:nvPr>
            <p:ph type="sldNum" sz="quarter" idx="5"/>
          </p:nvPr>
        </p:nvSpPr>
        <p:spPr/>
        <p:txBody>
          <a:bodyPr/>
          <a:lstStyle/>
          <a:p>
            <a:fld id="{831D15B7-E8D6-46C8-A3DD-61FED85174EB}" type="slidenum">
              <a:rPr lang="en-US" smtClean="0"/>
              <a:t>5</a:t>
            </a:fld>
            <a:endParaRPr lang="en-US"/>
          </a:p>
        </p:txBody>
      </p:sp>
    </p:spTree>
    <p:extLst>
      <p:ext uri="{BB962C8B-B14F-4D97-AF65-F5344CB8AC3E}">
        <p14:creationId xmlns:p14="http://schemas.microsoft.com/office/powerpoint/2010/main" val="1360382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Tell the students that it even though humans are hardwired to help, it is NOT human nature to ask for help.  Rather, people are hardwired to want to do things on their own – to be more independent minded.  Review the 3 reasons listed as to why it may be difficult to ask for help. </a:t>
            </a:r>
          </a:p>
        </p:txBody>
      </p:sp>
      <p:sp>
        <p:nvSpPr>
          <p:cNvPr id="4" name="Slide Number Placeholder 3"/>
          <p:cNvSpPr>
            <a:spLocks noGrp="1"/>
          </p:cNvSpPr>
          <p:nvPr>
            <p:ph type="sldNum" sz="quarter" idx="5"/>
          </p:nvPr>
        </p:nvSpPr>
        <p:spPr/>
        <p:txBody>
          <a:bodyPr/>
          <a:lstStyle/>
          <a:p>
            <a:fld id="{831D15B7-E8D6-46C8-A3DD-61FED85174EB}" type="slidenum">
              <a:rPr lang="en-US" smtClean="0"/>
              <a:t>6</a:t>
            </a:fld>
            <a:endParaRPr lang="en-US"/>
          </a:p>
        </p:txBody>
      </p:sp>
    </p:spTree>
    <p:extLst>
      <p:ext uri="{BB962C8B-B14F-4D97-AF65-F5344CB8AC3E}">
        <p14:creationId xmlns:p14="http://schemas.microsoft.com/office/powerpoint/2010/main" val="22668657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Play the video for the students (1:44)</a:t>
            </a:r>
          </a:p>
          <a:p>
            <a:r>
              <a:rPr lang="en-US" dirty="0"/>
              <a:t>https://www.youtube.com/channel/UCpt0yt-SqX2Pa45CFztlviw</a:t>
            </a:r>
          </a:p>
          <a:p>
            <a:endParaRPr lang="en-US" dirty="0"/>
          </a:p>
        </p:txBody>
      </p:sp>
      <p:sp>
        <p:nvSpPr>
          <p:cNvPr id="4" name="Slide Number Placeholder 3"/>
          <p:cNvSpPr>
            <a:spLocks noGrp="1"/>
          </p:cNvSpPr>
          <p:nvPr>
            <p:ph type="sldNum" sz="quarter" idx="5"/>
          </p:nvPr>
        </p:nvSpPr>
        <p:spPr/>
        <p:txBody>
          <a:bodyPr/>
          <a:lstStyle/>
          <a:p>
            <a:fld id="{831D15B7-E8D6-46C8-A3DD-61FED85174EB}" type="slidenum">
              <a:rPr lang="en-US" smtClean="0"/>
              <a:t>7</a:t>
            </a:fld>
            <a:endParaRPr lang="en-US"/>
          </a:p>
        </p:txBody>
      </p:sp>
    </p:spTree>
    <p:extLst>
      <p:ext uri="{BB962C8B-B14F-4D97-AF65-F5344CB8AC3E}">
        <p14:creationId xmlns:p14="http://schemas.microsoft.com/office/powerpoint/2010/main" val="26937716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Invite the students to reflect on why the speaker continued to say "use all your strength'. </a:t>
            </a:r>
          </a:p>
        </p:txBody>
      </p:sp>
      <p:sp>
        <p:nvSpPr>
          <p:cNvPr id="4" name="Slide Number Placeholder 3"/>
          <p:cNvSpPr>
            <a:spLocks noGrp="1"/>
          </p:cNvSpPr>
          <p:nvPr>
            <p:ph type="sldNum" sz="quarter" idx="5"/>
          </p:nvPr>
        </p:nvSpPr>
        <p:spPr/>
        <p:txBody>
          <a:bodyPr/>
          <a:lstStyle/>
          <a:p>
            <a:fld id="{831D15B7-E8D6-46C8-A3DD-61FED85174EB}" type="slidenum">
              <a:rPr lang="en-US" smtClean="0"/>
              <a:t>8</a:t>
            </a:fld>
            <a:endParaRPr lang="en-US"/>
          </a:p>
        </p:txBody>
      </p:sp>
    </p:spTree>
    <p:extLst>
      <p:ext uri="{BB962C8B-B14F-4D97-AF65-F5344CB8AC3E}">
        <p14:creationId xmlns:p14="http://schemas.microsoft.com/office/powerpoint/2010/main" val="26460558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Share the video with the students. (4:35)</a:t>
            </a:r>
          </a:p>
          <a:p>
            <a:endParaRPr lang="en-US" dirty="0">
              <a:cs typeface="Calibri"/>
            </a:endParaRPr>
          </a:p>
          <a:p>
            <a:r>
              <a:rPr lang="en-US" dirty="0">
                <a:cs typeface="Calibri"/>
              </a:rPr>
              <a:t>https://www.youtube.com/watch?v=yXz9aoHdnnk&amp;t=264s</a:t>
            </a:r>
          </a:p>
        </p:txBody>
      </p:sp>
      <p:sp>
        <p:nvSpPr>
          <p:cNvPr id="4" name="Slide Number Placeholder 3"/>
          <p:cNvSpPr>
            <a:spLocks noGrp="1"/>
          </p:cNvSpPr>
          <p:nvPr>
            <p:ph type="sldNum" sz="quarter" idx="5"/>
          </p:nvPr>
        </p:nvSpPr>
        <p:spPr/>
        <p:txBody>
          <a:bodyPr/>
          <a:lstStyle/>
          <a:p>
            <a:fld id="{831D15B7-E8D6-46C8-A3DD-61FED85174EB}" type="slidenum">
              <a:rPr lang="en-US" smtClean="0"/>
              <a:t>9</a:t>
            </a:fld>
            <a:endParaRPr lang="en-US"/>
          </a:p>
        </p:txBody>
      </p:sp>
    </p:spTree>
    <p:extLst>
      <p:ext uri="{BB962C8B-B14F-4D97-AF65-F5344CB8AC3E}">
        <p14:creationId xmlns:p14="http://schemas.microsoft.com/office/powerpoint/2010/main" val="35437643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descr="Tag=AccentColor&#10;Flavor=Light&#10;Target=FillAndLine">
            <a:extLst>
              <a:ext uri="{FF2B5EF4-FFF2-40B4-BE49-F238E27FC236}">
                <a16:creationId xmlns:a16="http://schemas.microsoft.com/office/drawing/2014/main" id="{DA381740-063A-41A4-836D-85D14980EEF0}"/>
              </a:ext>
            </a:extLst>
          </p:cNvPr>
          <p:cNvSpPr/>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24EF9DF8-704A-44AE-8850-307DDACC9387}"/>
              </a:ext>
            </a:extLst>
          </p:cNvPr>
          <p:cNvSpPr>
            <a:spLocks noGrp="1"/>
          </p:cNvSpPr>
          <p:nvPr>
            <p:ph type="ctrTitle"/>
          </p:nvPr>
        </p:nvSpPr>
        <p:spPr>
          <a:xfrm>
            <a:off x="841248" y="448056"/>
            <a:ext cx="10515600" cy="4069080"/>
          </a:xfrm>
        </p:spPr>
        <p:txBody>
          <a:bodyPr anchor="b">
            <a:noAutofit/>
          </a:bodyPr>
          <a:lstStyle>
            <a:lvl1pPr algn="l">
              <a:defRPr sz="96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3CC72E09-06F3-48B9-9B95-DE15EC98017B}"/>
              </a:ext>
            </a:extLst>
          </p:cNvPr>
          <p:cNvSpPr>
            <a:spLocks noGrp="1"/>
          </p:cNvSpPr>
          <p:nvPr>
            <p:ph type="subTitle" idx="1"/>
          </p:nvPr>
        </p:nvSpPr>
        <p:spPr>
          <a:xfrm>
            <a:off x="841248" y="4983480"/>
            <a:ext cx="10515600" cy="1124712"/>
          </a:xfrm>
        </p:spPr>
        <p:txBody>
          <a:bodyPr>
            <a:normAutofit/>
          </a:bodyPr>
          <a:lstStyle>
            <a:lvl1pPr marL="0" indent="0" algn="l">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E11CD474-E5E1-4D01-97F6-0C9FC09332C0}"/>
              </a:ext>
            </a:extLst>
          </p:cNvPr>
          <p:cNvSpPr>
            <a:spLocks noGrp="1"/>
          </p:cNvSpPr>
          <p:nvPr>
            <p:ph type="dt" sz="half" idx="10"/>
          </p:nvPr>
        </p:nvSpPr>
        <p:spPr/>
        <p:txBody>
          <a:bodyPr/>
          <a:lstStyle/>
          <a:p>
            <a:fld id="{72345051-2045-45DA-935E-2E3CA1A69ADC}" type="datetimeFigureOut">
              <a:rPr lang="en-US" smtClean="0"/>
              <a:t>6/23/2022</a:t>
            </a:fld>
            <a:endParaRPr lang="en-US" dirty="0"/>
          </a:p>
        </p:txBody>
      </p:sp>
      <p:sp>
        <p:nvSpPr>
          <p:cNvPr id="5" name="Footer Placeholder 4">
            <a:extLst>
              <a:ext uri="{FF2B5EF4-FFF2-40B4-BE49-F238E27FC236}">
                <a16:creationId xmlns:a16="http://schemas.microsoft.com/office/drawing/2014/main" id="{C636BBC7-EB9B-4B36-88E9-DBF65D270E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48786C7-DD8D-492F-9A9A-A7B3EBE27FE9}"/>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8148040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07CF8D-FF51-4FD8-B968-A2C85073478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661A953-02EA-491B-A215-AF8420D74D3A}"/>
              </a:ext>
            </a:extLst>
          </p:cNvPr>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34084D1E-BC98-44E4-8D2C-89CCDC293331}"/>
              </a:ext>
            </a:extLst>
          </p:cNvPr>
          <p:cNvSpPr>
            <a:spLocks noGrp="1"/>
          </p:cNvSpPr>
          <p:nvPr>
            <p:ph type="dt" sz="half" idx="10"/>
          </p:nvPr>
        </p:nvSpPr>
        <p:spPr/>
        <p:txBody>
          <a:bodyPr/>
          <a:lstStyle/>
          <a:p>
            <a:fld id="{72345051-2045-45DA-935E-2E3CA1A69ADC}" type="datetimeFigureOut">
              <a:rPr lang="en-US" smtClean="0"/>
              <a:t>6/23/2022</a:t>
            </a:fld>
            <a:endParaRPr lang="en-US"/>
          </a:p>
        </p:txBody>
      </p:sp>
      <p:sp>
        <p:nvSpPr>
          <p:cNvPr id="5" name="Footer Placeholder 4">
            <a:extLst>
              <a:ext uri="{FF2B5EF4-FFF2-40B4-BE49-F238E27FC236}">
                <a16:creationId xmlns:a16="http://schemas.microsoft.com/office/drawing/2014/main" id="{513019EB-9C2B-4833-B72A-1476941597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F6E764-5688-45F5-94ED-A7357D2F5689}"/>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4726437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20E3CB6-3025-40BF-A04B-A7B0CB4C01F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EDD5CB3-8B24-48C7-89D3-8DCAD36A453D}"/>
              </a:ext>
            </a:extLst>
          </p:cNvPr>
          <p:cNvSpPr>
            <a:spLocks noGrp="1"/>
          </p:cNvSpPr>
          <p:nvPr>
            <p:ph type="body" orient="vert" idx="1"/>
          </p:nvPr>
        </p:nvSpPr>
        <p:spPr>
          <a:xfrm>
            <a:off x="838200" y="365125"/>
            <a:ext cx="7734300" cy="5811838"/>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150BC931-E2BF-4C1D-91AA-89F82F8268B2}"/>
              </a:ext>
            </a:extLst>
          </p:cNvPr>
          <p:cNvSpPr>
            <a:spLocks noGrp="1"/>
          </p:cNvSpPr>
          <p:nvPr>
            <p:ph type="dt" sz="half" idx="10"/>
          </p:nvPr>
        </p:nvSpPr>
        <p:spPr/>
        <p:txBody>
          <a:bodyPr/>
          <a:lstStyle/>
          <a:p>
            <a:fld id="{72345051-2045-45DA-935E-2E3CA1A69ADC}" type="datetimeFigureOut">
              <a:rPr lang="en-US" smtClean="0"/>
              <a:t>6/23/2022</a:t>
            </a:fld>
            <a:endParaRPr lang="en-US"/>
          </a:p>
        </p:txBody>
      </p:sp>
      <p:sp>
        <p:nvSpPr>
          <p:cNvPr id="5" name="Footer Placeholder 4">
            <a:extLst>
              <a:ext uri="{FF2B5EF4-FFF2-40B4-BE49-F238E27FC236}">
                <a16:creationId xmlns:a16="http://schemas.microsoft.com/office/drawing/2014/main" id="{7548A135-AEE9-4483-957E-3D143318DD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8DEFD4-A052-46B3-B2AE-F3091D8A2F7B}"/>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15361569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5D02BC-5A24-47F7-A4DF-B93FBC0C51B0}"/>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48E9219E-EE74-4093-94D6-F663E059C504}"/>
              </a:ext>
            </a:extLst>
          </p:cNvPr>
          <p:cNvSpPr>
            <a:spLocks noGrp="1"/>
          </p:cNvSpPr>
          <p:nvPr>
            <p:ph idx="1"/>
          </p:nvPr>
        </p:nvSpPr>
        <p:spPr>
          <a:xfrm>
            <a:off x="838200" y="1929384"/>
            <a:ext cx="10515600" cy="4251960"/>
          </a:xfrm>
        </p:spPr>
        <p:txBody>
          <a:bodyPr>
            <a:normAutofit/>
          </a:bodyPr>
          <a:lstStyle>
            <a:lvl1pPr>
              <a:defRPr sz="2800"/>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82A61642-BFBA-48AE-A29C-C2AA7386AE95}"/>
              </a:ext>
            </a:extLst>
          </p:cNvPr>
          <p:cNvSpPr>
            <a:spLocks noGrp="1"/>
          </p:cNvSpPr>
          <p:nvPr>
            <p:ph type="dt" sz="half" idx="10"/>
          </p:nvPr>
        </p:nvSpPr>
        <p:spPr/>
        <p:txBody>
          <a:bodyPr/>
          <a:lstStyle/>
          <a:p>
            <a:fld id="{72345051-2045-45DA-935E-2E3CA1A69ADC}" type="datetimeFigureOut">
              <a:rPr lang="en-US" smtClean="0"/>
              <a:t>6/23/2022</a:t>
            </a:fld>
            <a:endParaRPr lang="en-US"/>
          </a:p>
        </p:txBody>
      </p:sp>
      <p:sp>
        <p:nvSpPr>
          <p:cNvPr id="5" name="Footer Placeholder 4">
            <a:extLst>
              <a:ext uri="{FF2B5EF4-FFF2-40B4-BE49-F238E27FC236}">
                <a16:creationId xmlns:a16="http://schemas.microsoft.com/office/drawing/2014/main" id="{2AD2029B-6646-4DBF-A302-76A513FC64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E6D4DFD-766F-4E45-A00C-2B5E8CE9A908}"/>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8" name="Rectangle 7" descr="Tag=AccentColor&#10;Flavor=Light&#10;Target=FillAndLine">
            <a:extLst>
              <a:ext uri="{FF2B5EF4-FFF2-40B4-BE49-F238E27FC236}">
                <a16:creationId xmlns:a16="http://schemas.microsoft.com/office/drawing/2014/main" id="{EBDD1931-9E86-4402-9A68-33A2D9EFB198}"/>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0158740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C218C0-6540-400C-BB51-353D5FD5CB00}"/>
              </a:ext>
            </a:extLst>
          </p:cNvPr>
          <p:cNvSpPr>
            <a:spLocks noGrp="1"/>
          </p:cNvSpPr>
          <p:nvPr>
            <p:ph type="title"/>
          </p:nvPr>
        </p:nvSpPr>
        <p:spPr>
          <a:xfrm>
            <a:off x="841248" y="448056"/>
            <a:ext cx="10515600" cy="4069080"/>
          </a:xfrm>
        </p:spPr>
        <p:txBody>
          <a:bodyPr anchor="b">
            <a:normAutofit/>
          </a:bodyPr>
          <a:lstStyle>
            <a:lvl1pPr>
              <a:defRPr sz="8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AA81CD69-43B3-4FF7-AA41-30C36C957E65}"/>
              </a:ext>
            </a:extLst>
          </p:cNvPr>
          <p:cNvSpPr>
            <a:spLocks noGrp="1"/>
          </p:cNvSpPr>
          <p:nvPr>
            <p:ph type="body" idx="1"/>
          </p:nvPr>
        </p:nvSpPr>
        <p:spPr>
          <a:xfrm>
            <a:off x="841248" y="4983480"/>
            <a:ext cx="10515600" cy="1124712"/>
          </a:xfrm>
        </p:spPr>
        <p:txBody>
          <a:bodyPr>
            <a:normAutofit/>
          </a:bodyPr>
          <a:lstStyle>
            <a:lvl1pPr marL="0" indent="0">
              <a:buNone/>
              <a:defRPr sz="28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2BF300D-5CBE-47E9-A193-E23C8314D0EA}"/>
              </a:ext>
            </a:extLst>
          </p:cNvPr>
          <p:cNvSpPr>
            <a:spLocks noGrp="1"/>
          </p:cNvSpPr>
          <p:nvPr>
            <p:ph type="dt" sz="half" idx="10"/>
          </p:nvPr>
        </p:nvSpPr>
        <p:spPr/>
        <p:txBody>
          <a:bodyPr/>
          <a:lstStyle/>
          <a:p>
            <a:fld id="{72345051-2045-45DA-935E-2E3CA1A69ADC}" type="datetimeFigureOut">
              <a:rPr lang="en-US" smtClean="0"/>
              <a:t>6/23/2022</a:t>
            </a:fld>
            <a:endParaRPr lang="en-US"/>
          </a:p>
        </p:txBody>
      </p:sp>
      <p:sp>
        <p:nvSpPr>
          <p:cNvPr id="5" name="Footer Placeholder 4">
            <a:extLst>
              <a:ext uri="{FF2B5EF4-FFF2-40B4-BE49-F238E27FC236}">
                <a16:creationId xmlns:a16="http://schemas.microsoft.com/office/drawing/2014/main" id="{56E7DF3F-C51A-4DB1-9FCE-E3E0D8E9257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5269CF4-FAAB-44EF-A2A5-8352B4AA384F}"/>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7" name="Rectangle 6" descr="Tag=AccentColor&#10;Flavor=Light&#10;Target=FillAndLine">
            <a:extLst>
              <a:ext uri="{FF2B5EF4-FFF2-40B4-BE49-F238E27FC236}">
                <a16:creationId xmlns:a16="http://schemas.microsoft.com/office/drawing/2014/main" id="{417A8947-4521-4FE1-8E44-27363435CE1B}"/>
              </a:ext>
            </a:extLst>
          </p:cNvPr>
          <p:cNvSpPr/>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3915491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ADE264-531D-49C1-A8AF-2B4C1D218FAB}"/>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E4B9A1B8-2F1B-46AA-858A-CFFF5AF7CEB0}"/>
              </a:ext>
            </a:extLst>
          </p:cNvPr>
          <p:cNvSpPr>
            <a:spLocks noGrp="1"/>
          </p:cNvSpPr>
          <p:nvPr>
            <p:ph sz="half" idx="1"/>
          </p:nvPr>
        </p:nvSpPr>
        <p:spPr>
          <a:xfrm>
            <a:off x="838200" y="1929384"/>
            <a:ext cx="5181600" cy="425196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6E6B9631-18C0-43BD-8AF3-9137D6D4C234}"/>
              </a:ext>
            </a:extLst>
          </p:cNvPr>
          <p:cNvSpPr>
            <a:spLocks noGrp="1"/>
          </p:cNvSpPr>
          <p:nvPr>
            <p:ph sz="half" idx="2"/>
          </p:nvPr>
        </p:nvSpPr>
        <p:spPr>
          <a:xfrm>
            <a:off x="6172200" y="1929384"/>
            <a:ext cx="5181600" cy="42519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E9032FCA-14C6-4497-9C27-3F58062442CE}"/>
              </a:ext>
            </a:extLst>
          </p:cNvPr>
          <p:cNvSpPr>
            <a:spLocks noGrp="1"/>
          </p:cNvSpPr>
          <p:nvPr>
            <p:ph type="dt" sz="half" idx="10"/>
          </p:nvPr>
        </p:nvSpPr>
        <p:spPr/>
        <p:txBody>
          <a:bodyPr/>
          <a:lstStyle/>
          <a:p>
            <a:fld id="{72345051-2045-45DA-935E-2E3CA1A69ADC}" type="datetimeFigureOut">
              <a:rPr lang="en-US" smtClean="0"/>
              <a:t>6/23/2022</a:t>
            </a:fld>
            <a:endParaRPr lang="en-US"/>
          </a:p>
        </p:txBody>
      </p:sp>
      <p:sp>
        <p:nvSpPr>
          <p:cNvPr id="6" name="Footer Placeholder 5">
            <a:extLst>
              <a:ext uri="{FF2B5EF4-FFF2-40B4-BE49-F238E27FC236}">
                <a16:creationId xmlns:a16="http://schemas.microsoft.com/office/drawing/2014/main" id="{961E5057-693B-4E10-958E-0ABE79FEC70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70CECB1-0A35-4C10-9D3D-FE4404283011}"/>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9" name="Rectangle 8" descr="Tag=AccentColor&#10;Flavor=Light&#10;Target=FillAndLine">
            <a:extLst>
              <a:ext uri="{FF2B5EF4-FFF2-40B4-BE49-F238E27FC236}">
                <a16:creationId xmlns:a16="http://schemas.microsoft.com/office/drawing/2014/main" id="{2FAAC677-2D37-4F63-9C4B-711A2988EE02}"/>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0906524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8AE282-8875-4F49-AB21-E1C2BCAEA1F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1712EA2-EF8C-4F18-BECF-AD121F72816A}"/>
              </a:ext>
            </a:extLst>
          </p:cNvPr>
          <p:cNvSpPr>
            <a:spLocks noGrp="1"/>
          </p:cNvSpPr>
          <p:nvPr>
            <p:ph type="body" idx="1"/>
          </p:nvPr>
        </p:nvSpPr>
        <p:spPr>
          <a:xfrm>
            <a:off x="839788" y="1938528"/>
            <a:ext cx="5157787" cy="823912"/>
          </a:xfrm>
        </p:spPr>
        <p:txBody>
          <a:bodyPr anchor="b">
            <a:normAutofit/>
          </a:bodyPr>
          <a:lstStyle>
            <a:lvl1pPr marL="0" indent="0">
              <a:buNone/>
              <a:defRPr sz="3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D7B59D4-E93F-40C1-A1A2-F1867830C678}"/>
              </a:ext>
            </a:extLst>
          </p:cNvPr>
          <p:cNvSpPr>
            <a:spLocks noGrp="1"/>
          </p:cNvSpPr>
          <p:nvPr>
            <p:ph sz="half" idx="2"/>
          </p:nvPr>
        </p:nvSpPr>
        <p:spPr>
          <a:xfrm>
            <a:off x="839788" y="2926080"/>
            <a:ext cx="5157787" cy="326440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6E810616-1C77-42AE-8449-D0B64E2B8475}"/>
              </a:ext>
            </a:extLst>
          </p:cNvPr>
          <p:cNvSpPr>
            <a:spLocks noGrp="1"/>
          </p:cNvSpPr>
          <p:nvPr>
            <p:ph type="body" sz="quarter" idx="3"/>
          </p:nvPr>
        </p:nvSpPr>
        <p:spPr>
          <a:xfrm>
            <a:off x="6172200" y="1938528"/>
            <a:ext cx="5183188" cy="823912"/>
          </a:xfrm>
        </p:spPr>
        <p:txBody>
          <a:bodyPr anchor="b">
            <a:normAutofit/>
          </a:bodyPr>
          <a:lstStyle>
            <a:lvl1pPr marL="0" indent="0">
              <a:buNone/>
              <a:defRPr sz="3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A74E172-AFE8-48E4-BBB0-CA6D4EC1127C}"/>
              </a:ext>
            </a:extLst>
          </p:cNvPr>
          <p:cNvSpPr>
            <a:spLocks noGrp="1"/>
          </p:cNvSpPr>
          <p:nvPr>
            <p:ph sz="quarter" idx="4"/>
          </p:nvPr>
        </p:nvSpPr>
        <p:spPr>
          <a:xfrm>
            <a:off x="6172200" y="2926080"/>
            <a:ext cx="5183188" cy="32644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4C9407CC-270D-4C98-B95C-7AE67D2E1913}"/>
              </a:ext>
            </a:extLst>
          </p:cNvPr>
          <p:cNvSpPr>
            <a:spLocks noGrp="1"/>
          </p:cNvSpPr>
          <p:nvPr>
            <p:ph type="dt" sz="half" idx="10"/>
          </p:nvPr>
        </p:nvSpPr>
        <p:spPr/>
        <p:txBody>
          <a:bodyPr/>
          <a:lstStyle/>
          <a:p>
            <a:fld id="{72345051-2045-45DA-935E-2E3CA1A69ADC}" type="datetimeFigureOut">
              <a:rPr lang="en-US" smtClean="0"/>
              <a:t>6/23/2022</a:t>
            </a:fld>
            <a:endParaRPr lang="en-US"/>
          </a:p>
        </p:txBody>
      </p:sp>
      <p:sp>
        <p:nvSpPr>
          <p:cNvPr id="8" name="Footer Placeholder 7">
            <a:extLst>
              <a:ext uri="{FF2B5EF4-FFF2-40B4-BE49-F238E27FC236}">
                <a16:creationId xmlns:a16="http://schemas.microsoft.com/office/drawing/2014/main" id="{454070D5-9B7B-47FC-9F75-F6AD9607452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28EAC17-33BE-4265-8C06-644C2D34FD3C}"/>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11" name="Rectangle 10" descr="Tag=AccentColor&#10;Flavor=Light&#10;Target=FillAndLine">
            <a:extLst>
              <a:ext uri="{FF2B5EF4-FFF2-40B4-BE49-F238E27FC236}">
                <a16:creationId xmlns:a16="http://schemas.microsoft.com/office/drawing/2014/main" id="{F634C457-AEBF-47D7-9200-BAD05D138B12}"/>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42198912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EE9AC0-40CD-4451-BF00-5E2FC7B7451B}"/>
              </a:ext>
            </a:extLst>
          </p:cNvPr>
          <p:cNvSpPr>
            <a:spLocks noGrp="1"/>
          </p:cNvSpPr>
          <p:nvPr>
            <p:ph type="title"/>
          </p:nvPr>
        </p:nvSpPr>
        <p:spPr>
          <a:xfrm>
            <a:off x="2203704" y="1728216"/>
            <a:ext cx="7781544" cy="3392424"/>
          </a:xfrm>
        </p:spPr>
        <p:txBody>
          <a:bodyPr>
            <a:normAutofit/>
          </a:bodyPr>
          <a:lstStyle>
            <a:lvl1pPr algn="ctr">
              <a:defRPr sz="7800"/>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C6FD9A32-9C83-452B-BC69-CC6E95D3C93C}"/>
              </a:ext>
            </a:extLst>
          </p:cNvPr>
          <p:cNvSpPr>
            <a:spLocks noGrp="1"/>
          </p:cNvSpPr>
          <p:nvPr>
            <p:ph type="dt" sz="half" idx="10"/>
          </p:nvPr>
        </p:nvSpPr>
        <p:spPr/>
        <p:txBody>
          <a:bodyPr/>
          <a:lstStyle/>
          <a:p>
            <a:fld id="{72345051-2045-45DA-935E-2E3CA1A69ADC}" type="datetimeFigureOut">
              <a:rPr lang="en-US" smtClean="0"/>
              <a:t>6/23/2022</a:t>
            </a:fld>
            <a:endParaRPr lang="en-US"/>
          </a:p>
        </p:txBody>
      </p:sp>
      <p:sp>
        <p:nvSpPr>
          <p:cNvPr id="4" name="Footer Placeholder 3">
            <a:extLst>
              <a:ext uri="{FF2B5EF4-FFF2-40B4-BE49-F238E27FC236}">
                <a16:creationId xmlns:a16="http://schemas.microsoft.com/office/drawing/2014/main" id="{6B87B83E-E23E-42DE-876D-F55908A97DC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61C03A8-D428-4010-B413-13B1E9922628}"/>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6" name="Rectangle 6" descr="Tag=AccentColor&#10;Flavor=Light&#10;Target=FillAndLine">
            <a:extLst>
              <a:ext uri="{FF2B5EF4-FFF2-40B4-BE49-F238E27FC236}">
                <a16:creationId xmlns:a16="http://schemas.microsoft.com/office/drawing/2014/main" id="{17F03060-85EC-4182-8C18-C6EE0D373E4B}"/>
              </a:ext>
            </a:extLst>
          </p:cNvPr>
          <p:cNvSpPr/>
          <p:nvPr/>
        </p:nvSpPr>
        <p:spPr>
          <a:xfrm>
            <a:off x="3974206" y="5126892"/>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0741931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72816A0-77C4-4A3F-87BD-A7321E3C84D2}"/>
              </a:ext>
            </a:extLst>
          </p:cNvPr>
          <p:cNvSpPr>
            <a:spLocks noGrp="1"/>
          </p:cNvSpPr>
          <p:nvPr>
            <p:ph type="dt" sz="half" idx="10"/>
          </p:nvPr>
        </p:nvSpPr>
        <p:spPr/>
        <p:txBody>
          <a:bodyPr/>
          <a:lstStyle/>
          <a:p>
            <a:fld id="{72345051-2045-45DA-935E-2E3CA1A69ADC}" type="datetimeFigureOut">
              <a:rPr lang="en-US" smtClean="0"/>
              <a:t>6/23/2022</a:t>
            </a:fld>
            <a:endParaRPr lang="en-US"/>
          </a:p>
        </p:txBody>
      </p:sp>
      <p:sp>
        <p:nvSpPr>
          <p:cNvPr id="3" name="Footer Placeholder 2">
            <a:extLst>
              <a:ext uri="{FF2B5EF4-FFF2-40B4-BE49-F238E27FC236}">
                <a16:creationId xmlns:a16="http://schemas.microsoft.com/office/drawing/2014/main" id="{A5FC3464-F026-4C77-9441-55ECA5054D5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87D9257-BADE-4D0B-AF0B-D09FE95FA078}"/>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17781831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A1C48E-F751-45A2-9010-208B81EDBE69}"/>
              </a:ext>
            </a:extLst>
          </p:cNvPr>
          <p:cNvSpPr>
            <a:spLocks noGrp="1"/>
          </p:cNvSpPr>
          <p:nvPr>
            <p:ph type="title"/>
          </p:nvPr>
        </p:nvSpPr>
        <p:spPr>
          <a:xfrm>
            <a:off x="839788" y="457200"/>
            <a:ext cx="3932237" cy="3429000"/>
          </a:xfrm>
        </p:spPr>
        <p:txBody>
          <a:bodyPr anchor="b">
            <a:normAutofit/>
          </a:bodyPr>
          <a:lstStyle>
            <a:lvl1pPr>
              <a:defRPr sz="6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9D501F6-8430-4758-8636-74D68E990EC3}"/>
              </a:ext>
            </a:extLst>
          </p:cNvPr>
          <p:cNvSpPr>
            <a:spLocks noGrp="1"/>
          </p:cNvSpPr>
          <p:nvPr>
            <p:ph idx="1"/>
          </p:nvPr>
        </p:nvSpPr>
        <p:spPr>
          <a:xfrm>
            <a:off x="5303520" y="548640"/>
            <a:ext cx="6053328" cy="5431536"/>
          </a:xfrm>
        </p:spPr>
        <p:txBody>
          <a:bodyPr anchor="ct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2E79DC39-A29C-494C-98B6-999746C5F38A}"/>
              </a:ext>
            </a:extLst>
          </p:cNvPr>
          <p:cNvSpPr>
            <a:spLocks noGrp="1"/>
          </p:cNvSpPr>
          <p:nvPr>
            <p:ph type="body" sz="half" idx="2"/>
          </p:nvPr>
        </p:nvSpPr>
        <p:spPr>
          <a:xfrm>
            <a:off x="839788" y="3977640"/>
            <a:ext cx="3932237" cy="2002536"/>
          </a:xfrm>
        </p:spPr>
        <p:txBody>
          <a:bodyPr>
            <a:normAutofit/>
          </a:bodyPr>
          <a:lstStyle>
            <a:lvl1pPr marL="0" indent="0">
              <a:buNone/>
              <a:defRPr sz="3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2584C988-A6DB-469A-B8AA-31866F36E83D}"/>
              </a:ext>
            </a:extLst>
          </p:cNvPr>
          <p:cNvSpPr>
            <a:spLocks noGrp="1"/>
          </p:cNvSpPr>
          <p:nvPr>
            <p:ph type="dt" sz="half" idx="10"/>
          </p:nvPr>
        </p:nvSpPr>
        <p:spPr/>
        <p:txBody>
          <a:bodyPr/>
          <a:lstStyle/>
          <a:p>
            <a:fld id="{72345051-2045-45DA-935E-2E3CA1A69ADC}" type="datetimeFigureOut">
              <a:rPr lang="en-US" smtClean="0"/>
              <a:t>6/23/2022</a:t>
            </a:fld>
            <a:endParaRPr lang="en-US"/>
          </a:p>
        </p:txBody>
      </p:sp>
      <p:sp>
        <p:nvSpPr>
          <p:cNvPr id="6" name="Footer Placeholder 5">
            <a:extLst>
              <a:ext uri="{FF2B5EF4-FFF2-40B4-BE49-F238E27FC236}">
                <a16:creationId xmlns:a16="http://schemas.microsoft.com/office/drawing/2014/main" id="{02BC39C3-81EB-4828-9AD3-2F1FAC521E6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059376C-9810-49A5-BC9A-4E6A02175273}"/>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8" name="Rectangle 6" descr="Tag=AccentColor&#10;Flavor=Light&#10;Target=FillAndLine">
            <a:extLst>
              <a:ext uri="{FF2B5EF4-FFF2-40B4-BE49-F238E27FC236}">
                <a16:creationId xmlns:a16="http://schemas.microsoft.com/office/drawing/2014/main" id="{B9F96F3A-E64D-4401-B02C-BCD5CAA97CFF}"/>
              </a:ext>
            </a:extLst>
          </p:cNvPr>
          <p:cNvSpPr/>
          <p:nvPr/>
        </p:nvSpPr>
        <p:spPr>
          <a:xfrm rot="5400000">
            <a:off x="2797492" y="3254143"/>
            <a:ext cx="4480560" cy="27432"/>
          </a:xfrm>
          <a:custGeom>
            <a:avLst/>
            <a:gdLst>
              <a:gd name="connsiteX0" fmla="*/ 0 w 4480560"/>
              <a:gd name="connsiteY0" fmla="*/ 0 h 27432"/>
              <a:gd name="connsiteX1" fmla="*/ 595274 w 4480560"/>
              <a:gd name="connsiteY1" fmla="*/ 0 h 27432"/>
              <a:gd name="connsiteX2" fmla="*/ 1100938 w 4480560"/>
              <a:gd name="connsiteY2" fmla="*/ 0 h 27432"/>
              <a:gd name="connsiteX3" fmla="*/ 1651406 w 4480560"/>
              <a:gd name="connsiteY3" fmla="*/ 0 h 27432"/>
              <a:gd name="connsiteX4" fmla="*/ 2336292 w 4480560"/>
              <a:gd name="connsiteY4" fmla="*/ 0 h 27432"/>
              <a:gd name="connsiteX5" fmla="*/ 2931566 w 4480560"/>
              <a:gd name="connsiteY5" fmla="*/ 0 h 27432"/>
              <a:gd name="connsiteX6" fmla="*/ 3482035 w 4480560"/>
              <a:gd name="connsiteY6" fmla="*/ 0 h 27432"/>
              <a:gd name="connsiteX7" fmla="*/ 4480560 w 4480560"/>
              <a:gd name="connsiteY7" fmla="*/ 0 h 27432"/>
              <a:gd name="connsiteX8" fmla="*/ 4480560 w 4480560"/>
              <a:gd name="connsiteY8" fmla="*/ 27432 h 27432"/>
              <a:gd name="connsiteX9" fmla="*/ 3840480 w 4480560"/>
              <a:gd name="connsiteY9" fmla="*/ 27432 h 27432"/>
              <a:gd name="connsiteX10" fmla="*/ 3290011 w 4480560"/>
              <a:gd name="connsiteY10" fmla="*/ 27432 h 27432"/>
              <a:gd name="connsiteX11" fmla="*/ 2560320 w 4480560"/>
              <a:gd name="connsiteY11" fmla="*/ 27432 h 27432"/>
              <a:gd name="connsiteX12" fmla="*/ 1965046 w 4480560"/>
              <a:gd name="connsiteY12" fmla="*/ 27432 h 27432"/>
              <a:gd name="connsiteX13" fmla="*/ 1459382 w 4480560"/>
              <a:gd name="connsiteY13" fmla="*/ 27432 h 27432"/>
              <a:gd name="connsiteX14" fmla="*/ 774497 w 4480560"/>
              <a:gd name="connsiteY14" fmla="*/ 27432 h 27432"/>
              <a:gd name="connsiteX15" fmla="*/ 0 w 4480560"/>
              <a:gd name="connsiteY15" fmla="*/ 27432 h 27432"/>
              <a:gd name="connsiteX16" fmla="*/ 0 w 4480560"/>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27432"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79587" y="8304"/>
                  <a:pt x="4480082" y="21512"/>
                  <a:pt x="4480560" y="27432"/>
                </a:cubicBezTo>
                <a:cubicBezTo>
                  <a:pt x="4314132" y="24068"/>
                  <a:pt x="4028383" y="45776"/>
                  <a:pt x="3840480" y="27432"/>
                </a:cubicBezTo>
                <a:cubicBezTo>
                  <a:pt x="3652577" y="9088"/>
                  <a:pt x="3547615" y="11992"/>
                  <a:pt x="3290011" y="27432"/>
                </a:cubicBezTo>
                <a:cubicBezTo>
                  <a:pt x="3032407" y="42872"/>
                  <a:pt x="2830268" y="17863"/>
                  <a:pt x="2560320" y="27432"/>
                </a:cubicBezTo>
                <a:cubicBezTo>
                  <a:pt x="2290372" y="37001"/>
                  <a:pt x="2147422" y="15872"/>
                  <a:pt x="1965046" y="27432"/>
                </a:cubicBezTo>
                <a:cubicBezTo>
                  <a:pt x="1782670" y="38992"/>
                  <a:pt x="1689791" y="49824"/>
                  <a:pt x="1459382" y="27432"/>
                </a:cubicBezTo>
                <a:cubicBezTo>
                  <a:pt x="1228973" y="5040"/>
                  <a:pt x="915486" y="45645"/>
                  <a:pt x="774497" y="27432"/>
                </a:cubicBezTo>
                <a:cubicBezTo>
                  <a:pt x="633508" y="9219"/>
                  <a:pt x="361442" y="-1963"/>
                  <a:pt x="0" y="27432"/>
                </a:cubicBezTo>
                <a:cubicBezTo>
                  <a:pt x="-1048" y="14992"/>
                  <a:pt x="-1120" y="7447"/>
                  <a:pt x="0" y="0"/>
                </a:cubicBezTo>
                <a:close/>
              </a:path>
              <a:path w="4480560" h="27432"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1045" y="9333"/>
                  <a:pt x="4481838" y="19699"/>
                  <a:pt x="4480560" y="27432"/>
                </a:cubicBezTo>
                <a:cubicBezTo>
                  <a:pt x="4279652" y="2294"/>
                  <a:pt x="4200762" y="50710"/>
                  <a:pt x="3930091" y="27432"/>
                </a:cubicBezTo>
                <a:cubicBezTo>
                  <a:pt x="3659420" y="4154"/>
                  <a:pt x="3456052" y="31438"/>
                  <a:pt x="3290011" y="27432"/>
                </a:cubicBezTo>
                <a:cubicBezTo>
                  <a:pt x="3123970" y="23426"/>
                  <a:pt x="2882392" y="41962"/>
                  <a:pt x="2649931" y="27432"/>
                </a:cubicBezTo>
                <a:cubicBezTo>
                  <a:pt x="2417470" y="12902"/>
                  <a:pt x="2238426" y="16481"/>
                  <a:pt x="2054657" y="27432"/>
                </a:cubicBezTo>
                <a:cubicBezTo>
                  <a:pt x="1870888" y="38383"/>
                  <a:pt x="1566368" y="54184"/>
                  <a:pt x="1324966" y="27432"/>
                </a:cubicBezTo>
                <a:cubicBezTo>
                  <a:pt x="1083564" y="680"/>
                  <a:pt x="787410" y="20090"/>
                  <a:pt x="595274" y="27432"/>
                </a:cubicBezTo>
                <a:cubicBezTo>
                  <a:pt x="403138" y="34774"/>
                  <a:pt x="169622" y="19643"/>
                  <a:pt x="0" y="27432"/>
                </a:cubicBezTo>
                <a:cubicBezTo>
                  <a:pt x="211" y="18145"/>
                  <a:pt x="120" y="6480"/>
                  <a:pt x="0" y="0"/>
                </a:cubicBezTo>
                <a:close/>
              </a:path>
            </a:pathLst>
          </a:custGeom>
          <a:solidFill>
            <a:schemeClr val="tx1"/>
          </a:solidFill>
          <a:ln w="4445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115298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237704-80BD-41B0-8395-41618EC3AFBC}"/>
              </a:ext>
            </a:extLst>
          </p:cNvPr>
          <p:cNvSpPr>
            <a:spLocks noGrp="1"/>
          </p:cNvSpPr>
          <p:nvPr>
            <p:ph type="title"/>
          </p:nvPr>
        </p:nvSpPr>
        <p:spPr>
          <a:xfrm>
            <a:off x="839788" y="457200"/>
            <a:ext cx="3931920" cy="3429000"/>
          </a:xfrm>
        </p:spPr>
        <p:txBody>
          <a:bodyPr anchor="b">
            <a:normAutofit/>
          </a:bodyPr>
          <a:lstStyle>
            <a:lvl1pPr>
              <a:defRPr sz="60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14DA4032-EC66-4974-BD30-898B60E4B562}"/>
              </a:ext>
            </a:extLst>
          </p:cNvPr>
          <p:cNvSpPr>
            <a:spLocks noGrp="1"/>
          </p:cNvSpPr>
          <p:nvPr>
            <p:ph type="pic" idx="1"/>
          </p:nvPr>
        </p:nvSpPr>
        <p:spPr>
          <a:xfrm>
            <a:off x="5303520" y="548640"/>
            <a:ext cx="6053328" cy="543153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921802D0-5574-4631-BA49-92362F8E40DC}"/>
              </a:ext>
            </a:extLst>
          </p:cNvPr>
          <p:cNvSpPr>
            <a:spLocks noGrp="1"/>
          </p:cNvSpPr>
          <p:nvPr>
            <p:ph type="body" sz="half" idx="2"/>
          </p:nvPr>
        </p:nvSpPr>
        <p:spPr>
          <a:xfrm>
            <a:off x="839788" y="3977640"/>
            <a:ext cx="3931920" cy="2002536"/>
          </a:xfrm>
        </p:spPr>
        <p:txBody>
          <a:bodyPr>
            <a:normAutofit/>
          </a:bodyPr>
          <a:lstStyle>
            <a:lvl1pPr marL="0" indent="0">
              <a:buNone/>
              <a:defRPr sz="3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F62C2F5B-DDDD-4E64-94A9-99E46F4B06A0}"/>
              </a:ext>
            </a:extLst>
          </p:cNvPr>
          <p:cNvSpPr>
            <a:spLocks noGrp="1"/>
          </p:cNvSpPr>
          <p:nvPr>
            <p:ph type="dt" sz="half" idx="10"/>
          </p:nvPr>
        </p:nvSpPr>
        <p:spPr/>
        <p:txBody>
          <a:bodyPr/>
          <a:lstStyle/>
          <a:p>
            <a:fld id="{72345051-2045-45DA-935E-2E3CA1A69ADC}" type="datetimeFigureOut">
              <a:rPr lang="en-US" smtClean="0"/>
              <a:t>6/23/2022</a:t>
            </a:fld>
            <a:endParaRPr lang="en-US"/>
          </a:p>
        </p:txBody>
      </p:sp>
      <p:sp>
        <p:nvSpPr>
          <p:cNvPr id="6" name="Footer Placeholder 5">
            <a:extLst>
              <a:ext uri="{FF2B5EF4-FFF2-40B4-BE49-F238E27FC236}">
                <a16:creationId xmlns:a16="http://schemas.microsoft.com/office/drawing/2014/main" id="{D4FA8D36-8865-48E7-8249-ED729A5F709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30F98C3-0B62-4361-8408-A01F70807CDB}"/>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8" name="Rectangle 6" descr="Tag=AccentColor&#10;Flavor=Light&#10;Target=FillAndLine">
            <a:extLst>
              <a:ext uri="{FF2B5EF4-FFF2-40B4-BE49-F238E27FC236}">
                <a16:creationId xmlns:a16="http://schemas.microsoft.com/office/drawing/2014/main" id="{FE511AB6-FEAF-4549-BA88-0764BD10B63D}"/>
              </a:ext>
            </a:extLst>
          </p:cNvPr>
          <p:cNvSpPr/>
          <p:nvPr/>
        </p:nvSpPr>
        <p:spPr>
          <a:xfrm rot="5400000">
            <a:off x="2798064" y="3254143"/>
            <a:ext cx="4480560" cy="27432"/>
          </a:xfrm>
          <a:custGeom>
            <a:avLst/>
            <a:gdLst>
              <a:gd name="connsiteX0" fmla="*/ 0 w 4480560"/>
              <a:gd name="connsiteY0" fmla="*/ 0 h 27432"/>
              <a:gd name="connsiteX1" fmla="*/ 595274 w 4480560"/>
              <a:gd name="connsiteY1" fmla="*/ 0 h 27432"/>
              <a:gd name="connsiteX2" fmla="*/ 1100938 w 4480560"/>
              <a:gd name="connsiteY2" fmla="*/ 0 h 27432"/>
              <a:gd name="connsiteX3" fmla="*/ 1651406 w 4480560"/>
              <a:gd name="connsiteY3" fmla="*/ 0 h 27432"/>
              <a:gd name="connsiteX4" fmla="*/ 2336292 w 4480560"/>
              <a:gd name="connsiteY4" fmla="*/ 0 h 27432"/>
              <a:gd name="connsiteX5" fmla="*/ 2931566 w 4480560"/>
              <a:gd name="connsiteY5" fmla="*/ 0 h 27432"/>
              <a:gd name="connsiteX6" fmla="*/ 3482035 w 4480560"/>
              <a:gd name="connsiteY6" fmla="*/ 0 h 27432"/>
              <a:gd name="connsiteX7" fmla="*/ 4480560 w 4480560"/>
              <a:gd name="connsiteY7" fmla="*/ 0 h 27432"/>
              <a:gd name="connsiteX8" fmla="*/ 4480560 w 4480560"/>
              <a:gd name="connsiteY8" fmla="*/ 27432 h 27432"/>
              <a:gd name="connsiteX9" fmla="*/ 3840480 w 4480560"/>
              <a:gd name="connsiteY9" fmla="*/ 27432 h 27432"/>
              <a:gd name="connsiteX10" fmla="*/ 3290011 w 4480560"/>
              <a:gd name="connsiteY10" fmla="*/ 27432 h 27432"/>
              <a:gd name="connsiteX11" fmla="*/ 2560320 w 4480560"/>
              <a:gd name="connsiteY11" fmla="*/ 27432 h 27432"/>
              <a:gd name="connsiteX12" fmla="*/ 1965046 w 4480560"/>
              <a:gd name="connsiteY12" fmla="*/ 27432 h 27432"/>
              <a:gd name="connsiteX13" fmla="*/ 1459382 w 4480560"/>
              <a:gd name="connsiteY13" fmla="*/ 27432 h 27432"/>
              <a:gd name="connsiteX14" fmla="*/ 774497 w 4480560"/>
              <a:gd name="connsiteY14" fmla="*/ 27432 h 27432"/>
              <a:gd name="connsiteX15" fmla="*/ 0 w 4480560"/>
              <a:gd name="connsiteY15" fmla="*/ 27432 h 27432"/>
              <a:gd name="connsiteX16" fmla="*/ 0 w 4480560"/>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27432"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79587" y="8304"/>
                  <a:pt x="4480082" y="21512"/>
                  <a:pt x="4480560" y="27432"/>
                </a:cubicBezTo>
                <a:cubicBezTo>
                  <a:pt x="4314132" y="24068"/>
                  <a:pt x="4028383" y="45776"/>
                  <a:pt x="3840480" y="27432"/>
                </a:cubicBezTo>
                <a:cubicBezTo>
                  <a:pt x="3652577" y="9088"/>
                  <a:pt x="3547615" y="11992"/>
                  <a:pt x="3290011" y="27432"/>
                </a:cubicBezTo>
                <a:cubicBezTo>
                  <a:pt x="3032407" y="42872"/>
                  <a:pt x="2830268" y="17863"/>
                  <a:pt x="2560320" y="27432"/>
                </a:cubicBezTo>
                <a:cubicBezTo>
                  <a:pt x="2290372" y="37001"/>
                  <a:pt x="2147422" y="15872"/>
                  <a:pt x="1965046" y="27432"/>
                </a:cubicBezTo>
                <a:cubicBezTo>
                  <a:pt x="1782670" y="38992"/>
                  <a:pt x="1689791" y="49824"/>
                  <a:pt x="1459382" y="27432"/>
                </a:cubicBezTo>
                <a:cubicBezTo>
                  <a:pt x="1228973" y="5040"/>
                  <a:pt x="915486" y="45645"/>
                  <a:pt x="774497" y="27432"/>
                </a:cubicBezTo>
                <a:cubicBezTo>
                  <a:pt x="633508" y="9219"/>
                  <a:pt x="361442" y="-1963"/>
                  <a:pt x="0" y="27432"/>
                </a:cubicBezTo>
                <a:cubicBezTo>
                  <a:pt x="-1048" y="14992"/>
                  <a:pt x="-1120" y="7447"/>
                  <a:pt x="0" y="0"/>
                </a:cubicBezTo>
                <a:close/>
              </a:path>
              <a:path w="4480560" h="27432"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1045" y="9333"/>
                  <a:pt x="4481838" y="19699"/>
                  <a:pt x="4480560" y="27432"/>
                </a:cubicBezTo>
                <a:cubicBezTo>
                  <a:pt x="4279652" y="2294"/>
                  <a:pt x="4200762" y="50710"/>
                  <a:pt x="3930091" y="27432"/>
                </a:cubicBezTo>
                <a:cubicBezTo>
                  <a:pt x="3659420" y="4154"/>
                  <a:pt x="3456052" y="31438"/>
                  <a:pt x="3290011" y="27432"/>
                </a:cubicBezTo>
                <a:cubicBezTo>
                  <a:pt x="3123970" y="23426"/>
                  <a:pt x="2882392" y="41962"/>
                  <a:pt x="2649931" y="27432"/>
                </a:cubicBezTo>
                <a:cubicBezTo>
                  <a:pt x="2417470" y="12902"/>
                  <a:pt x="2238426" y="16481"/>
                  <a:pt x="2054657" y="27432"/>
                </a:cubicBezTo>
                <a:cubicBezTo>
                  <a:pt x="1870888" y="38383"/>
                  <a:pt x="1566368" y="54184"/>
                  <a:pt x="1324966" y="27432"/>
                </a:cubicBezTo>
                <a:cubicBezTo>
                  <a:pt x="1083564" y="680"/>
                  <a:pt x="787410" y="20090"/>
                  <a:pt x="595274" y="27432"/>
                </a:cubicBezTo>
                <a:cubicBezTo>
                  <a:pt x="403138" y="34774"/>
                  <a:pt x="169622" y="19643"/>
                  <a:pt x="0" y="27432"/>
                </a:cubicBezTo>
                <a:cubicBezTo>
                  <a:pt x="211" y="18145"/>
                  <a:pt x="120" y="6480"/>
                  <a:pt x="0" y="0"/>
                </a:cubicBezTo>
                <a:close/>
              </a:path>
            </a:pathLst>
          </a:custGeom>
          <a:solidFill>
            <a:schemeClr val="tx1"/>
          </a:solidFill>
          <a:ln w="4445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065523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F72D13B-FFCB-4650-AD3C-CB503735257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D0CA9470-DF15-46A1-BF0E-8A5367A4B0F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263047CB-E94D-482F-BACA-681E96C0EC2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72345051-2045-45DA-935E-2E3CA1A69ADC}" type="datetimeFigureOut">
              <a:rPr lang="en-US" smtClean="0"/>
              <a:t>6/23/2022</a:t>
            </a:fld>
            <a:endParaRPr lang="en-US" dirty="0"/>
          </a:p>
        </p:txBody>
      </p:sp>
      <p:sp>
        <p:nvSpPr>
          <p:cNvPr id="5" name="Footer Placeholder 4">
            <a:extLst>
              <a:ext uri="{FF2B5EF4-FFF2-40B4-BE49-F238E27FC236}">
                <a16:creationId xmlns:a16="http://schemas.microsoft.com/office/drawing/2014/main" id="{2CFDA4B5-E797-42FC-8B7A-2294DF24A3D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678ED201-6D0E-422C-B4EC-566A3DC2980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A7CD31F4-64FA-4BA0-9498-67783267A8C8}" type="slidenum">
              <a:rPr lang="en-US" smtClean="0"/>
              <a:t>‹#›</a:t>
            </a:fld>
            <a:endParaRPr lang="en-US" dirty="0"/>
          </a:p>
        </p:txBody>
      </p:sp>
    </p:spTree>
    <p:extLst>
      <p:ext uri="{BB962C8B-B14F-4D97-AF65-F5344CB8AC3E}">
        <p14:creationId xmlns:p14="http://schemas.microsoft.com/office/powerpoint/2010/main" val="1123475412"/>
      </p:ext>
    </p:extLst>
  </p:cSld>
  <p:clrMap bg1="lt1" tx1="dk1" bg2="lt2" tx2="dk2" accent1="accent1" accent2="accent2" accent3="accent3" accent4="accent4" accent5="accent5" accent6="accent6" hlink="hlink" folHlink="folHlink"/>
  <p:sldLayoutIdLst>
    <p:sldLayoutId id="2147483683" r:id="rId1"/>
    <p:sldLayoutId id="2147483682" r:id="rId2"/>
    <p:sldLayoutId id="2147483681" r:id="rId3"/>
    <p:sldLayoutId id="2147483680" r:id="rId4"/>
    <p:sldLayoutId id="2147483679" r:id="rId5"/>
    <p:sldLayoutId id="2147483678" r:id="rId6"/>
    <p:sldLayoutId id="2147483677" r:id="rId7"/>
    <p:sldLayoutId id="2147483676" r:id="rId8"/>
    <p:sldLayoutId id="2147483675" r:id="rId9"/>
    <p:sldLayoutId id="2147483674" r:id="rId10"/>
    <p:sldLayoutId id="2147483673" r:id="rId11"/>
  </p:sldLayoutIdLst>
  <p:txStyles>
    <p:titleStyle>
      <a:lvl1pPr algn="l" defTabSz="914400" rtl="0" eaLnBrk="1" latinLnBrk="0" hangingPunct="1">
        <a:lnSpc>
          <a:spcPct val="100000"/>
        </a:lnSpc>
        <a:spcBef>
          <a:spcPct val="0"/>
        </a:spcBef>
        <a:buNone/>
        <a:defRPr sz="5400"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1.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14.jpeg"/><Relationship Id="rId7" Type="http://schemas.openxmlformats.org/officeDocument/2006/relationships/diagramColors" Target="../diagrams/colors4.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12.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3.xml.rels><?xml version="1.0" encoding="UTF-8" standalone="yes"?>
<Relationships xmlns="http://schemas.openxmlformats.org/package/2006/relationships"><Relationship Id="rId8" Type="http://schemas.openxmlformats.org/officeDocument/2006/relationships/diagramColors" Target="../diagrams/colors6.xml"/><Relationship Id="rId3" Type="http://schemas.openxmlformats.org/officeDocument/2006/relationships/image" Target="../media/image16.png"/><Relationship Id="rId7" Type="http://schemas.openxmlformats.org/officeDocument/2006/relationships/diagramQuickStyle" Target="../diagrams/quickStyle6.xml"/><Relationship Id="rId2" Type="http://schemas.openxmlformats.org/officeDocument/2006/relationships/customXml" Target="../ink/ink1.xml"/><Relationship Id="rId1" Type="http://schemas.openxmlformats.org/officeDocument/2006/relationships/slideLayout" Target="../slideLayouts/slideLayout2.xml"/><Relationship Id="rId6" Type="http://schemas.openxmlformats.org/officeDocument/2006/relationships/diagramLayout" Target="../diagrams/layout6.xml"/><Relationship Id="rId5" Type="http://schemas.openxmlformats.org/officeDocument/2006/relationships/diagramData" Target="../diagrams/data6.xml"/><Relationship Id="rId4" Type="http://schemas.openxmlformats.org/officeDocument/2006/relationships/image" Target="../media/image17.png"/><Relationship Id="rId9" Type="http://schemas.microsoft.com/office/2007/relationships/diagramDrawing" Target="../diagrams/drawing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2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video" Target="https://www.youtube.com/embed/_ucrCVj0waI?feature=oembed" TargetMode="External"/><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video" Target="https://www.youtube.com/embed/yXz9aoHdnnk?feature=oembed" TargetMode="External"/><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98FE0E0-D95D-46EF-A375-475D4DB0ED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DD523F00-5999-4B46-8813-DE8B02F107DF}"/>
              </a:ext>
            </a:extLst>
          </p:cNvPr>
          <p:cNvPicPr>
            <a:picLocks noChangeAspect="1"/>
          </p:cNvPicPr>
          <p:nvPr/>
        </p:nvPicPr>
        <p:blipFill rotWithShape="1">
          <a:blip r:embed="rId3"/>
          <a:srcRect t="7595" r="6" b="6"/>
          <a:stretch/>
        </p:blipFill>
        <p:spPr>
          <a:xfrm>
            <a:off x="20" y="10"/>
            <a:ext cx="12188931" cy="6857989"/>
          </a:xfrm>
          <a:prstGeom prst="rect">
            <a:avLst/>
          </a:prstGeom>
        </p:spPr>
      </p:pic>
      <p:sp>
        <p:nvSpPr>
          <p:cNvPr id="11" name="Rectangle 10">
            <a:extLst>
              <a:ext uri="{FF2B5EF4-FFF2-40B4-BE49-F238E27FC236}">
                <a16:creationId xmlns:a16="http://schemas.microsoft.com/office/drawing/2014/main" id="{D503E11D-D7FB-44ED-80F1-8CDAD7A9A4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tx1">
                  <a:alpha val="30000"/>
                </a:schemeClr>
              </a:gs>
              <a:gs pos="33000">
                <a:schemeClr val="tx1">
                  <a:alpha val="20000"/>
                </a:schemeClr>
              </a:gs>
              <a:gs pos="0">
                <a:schemeClr val="tx1">
                  <a:alpha val="0"/>
                </a:schemeClr>
              </a:gs>
              <a:gs pos="100000">
                <a:schemeClr val="tx1">
                  <a:alpha val="3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640080" y="640080"/>
            <a:ext cx="6894575" cy="3566160"/>
          </a:xfrm>
        </p:spPr>
        <p:txBody>
          <a:bodyPr>
            <a:normAutofit/>
          </a:bodyPr>
          <a:lstStyle/>
          <a:p>
            <a:r>
              <a:rPr lang="en-US" dirty="0">
                <a:solidFill>
                  <a:schemeClr val="bg1"/>
                </a:solidFill>
                <a:latin typeface="Eras Medium ITC" panose="020B0602030504020804" pitchFamily="34" charset="0"/>
                <a:cs typeface="Calibri Light"/>
              </a:rPr>
              <a:t>Help!</a:t>
            </a:r>
            <a:endParaRPr lang="en-US" dirty="0">
              <a:solidFill>
                <a:schemeClr val="bg1"/>
              </a:solidFill>
              <a:latin typeface="Eras Medium ITC" panose="020B0602030504020804" pitchFamily="34" charset="0"/>
            </a:endParaRPr>
          </a:p>
        </p:txBody>
      </p:sp>
      <p:sp>
        <p:nvSpPr>
          <p:cNvPr id="3" name="Subtitle 2"/>
          <p:cNvSpPr>
            <a:spLocks noGrp="1"/>
          </p:cNvSpPr>
          <p:nvPr>
            <p:ph type="subTitle" idx="1"/>
          </p:nvPr>
        </p:nvSpPr>
        <p:spPr>
          <a:xfrm>
            <a:off x="640080" y="4636008"/>
            <a:ext cx="6894576" cy="1572768"/>
          </a:xfrm>
        </p:spPr>
        <p:txBody>
          <a:bodyPr vert="horz" lIns="91440" tIns="45720" rIns="91440" bIns="45720" rtlCol="0" anchor="t">
            <a:normAutofit/>
          </a:bodyPr>
          <a:lstStyle/>
          <a:p>
            <a:r>
              <a:rPr lang="en-US" sz="2400" dirty="0">
                <a:solidFill>
                  <a:schemeClr val="bg1"/>
                </a:solidFill>
              </a:rPr>
              <a:t>Student Health and Human Services</a:t>
            </a:r>
          </a:p>
          <a:p>
            <a:r>
              <a:rPr lang="en-US" sz="2400" dirty="0">
                <a:solidFill>
                  <a:schemeClr val="bg1"/>
                </a:solidFill>
              </a:rPr>
              <a:t>Office of Human Relations, Diversity &amp; Equity </a:t>
            </a:r>
          </a:p>
        </p:txBody>
      </p:sp>
      <p:sp>
        <p:nvSpPr>
          <p:cNvPr id="13" name="Rectangle 6">
            <a:extLst>
              <a:ext uri="{FF2B5EF4-FFF2-40B4-BE49-F238E27FC236}">
                <a16:creationId xmlns:a16="http://schemas.microsoft.com/office/drawing/2014/main" id="{2D82A42F-AEBE-4065-9792-036A904D85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9646" y="4409267"/>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rgbClr val="53B28E"/>
          </a:solidFill>
          <a:ln w="38100" cap="rnd">
            <a:solidFill>
              <a:srgbClr val="53B28E"/>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9857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247B6BBF-09F2-4A29-AE4E-3771E29248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081E47F-F421-4535-8C1B-8AB6358B73C2}"/>
              </a:ext>
            </a:extLst>
          </p:cNvPr>
          <p:cNvSpPr>
            <a:spLocks noGrp="1"/>
          </p:cNvSpPr>
          <p:nvPr>
            <p:ph type="title"/>
          </p:nvPr>
        </p:nvSpPr>
        <p:spPr>
          <a:xfrm>
            <a:off x="635000" y="634029"/>
            <a:ext cx="10921640" cy="1314698"/>
          </a:xfrm>
        </p:spPr>
        <p:txBody>
          <a:bodyPr anchor="ctr">
            <a:normAutofit/>
          </a:bodyPr>
          <a:lstStyle/>
          <a:p>
            <a:pPr algn="ctr"/>
            <a:r>
              <a:rPr lang="en-US" sz="7200">
                <a:latin typeface="Eras Medium ITC" panose="020B0602030504020804" pitchFamily="34" charset="0"/>
              </a:rPr>
              <a:t>Best ways to ask for help</a:t>
            </a:r>
          </a:p>
        </p:txBody>
      </p:sp>
      <p:sp>
        <p:nvSpPr>
          <p:cNvPr id="14" name="Rectangle 22">
            <a:extLst>
              <a:ext uri="{FF2B5EF4-FFF2-40B4-BE49-F238E27FC236}">
                <a16:creationId xmlns:a16="http://schemas.microsoft.com/office/drawing/2014/main" id="{535742DD-1B16-4E9D-B715-0D74B4574A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648305" y="2241737"/>
            <a:ext cx="10900219" cy="18288"/>
          </a:xfrm>
          <a:custGeom>
            <a:avLst/>
            <a:gdLst>
              <a:gd name="connsiteX0" fmla="*/ 0 w 10900219"/>
              <a:gd name="connsiteY0" fmla="*/ 0 h 18288"/>
              <a:gd name="connsiteX1" fmla="*/ 463259 w 10900219"/>
              <a:gd name="connsiteY1" fmla="*/ 0 h 18288"/>
              <a:gd name="connsiteX2" fmla="*/ 1144523 w 10900219"/>
              <a:gd name="connsiteY2" fmla="*/ 0 h 18288"/>
              <a:gd name="connsiteX3" fmla="*/ 1934789 w 10900219"/>
              <a:gd name="connsiteY3" fmla="*/ 0 h 18288"/>
              <a:gd name="connsiteX4" fmla="*/ 2289046 w 10900219"/>
              <a:gd name="connsiteY4" fmla="*/ 0 h 18288"/>
              <a:gd name="connsiteX5" fmla="*/ 2643303 w 10900219"/>
              <a:gd name="connsiteY5" fmla="*/ 0 h 18288"/>
              <a:gd name="connsiteX6" fmla="*/ 3542571 w 10900219"/>
              <a:gd name="connsiteY6" fmla="*/ 0 h 18288"/>
              <a:gd name="connsiteX7" fmla="*/ 4223835 w 10900219"/>
              <a:gd name="connsiteY7" fmla="*/ 0 h 18288"/>
              <a:gd name="connsiteX8" fmla="*/ 4578092 w 10900219"/>
              <a:gd name="connsiteY8" fmla="*/ 0 h 18288"/>
              <a:gd name="connsiteX9" fmla="*/ 5259356 w 10900219"/>
              <a:gd name="connsiteY9" fmla="*/ 0 h 18288"/>
              <a:gd name="connsiteX10" fmla="*/ 6158624 w 10900219"/>
              <a:gd name="connsiteY10" fmla="*/ 0 h 18288"/>
              <a:gd name="connsiteX11" fmla="*/ 6730885 w 10900219"/>
              <a:gd name="connsiteY11" fmla="*/ 0 h 18288"/>
              <a:gd name="connsiteX12" fmla="*/ 7303147 w 10900219"/>
              <a:gd name="connsiteY12" fmla="*/ 0 h 18288"/>
              <a:gd name="connsiteX13" fmla="*/ 7984410 w 10900219"/>
              <a:gd name="connsiteY13" fmla="*/ 0 h 18288"/>
              <a:gd name="connsiteX14" fmla="*/ 8774676 w 10900219"/>
              <a:gd name="connsiteY14" fmla="*/ 0 h 18288"/>
              <a:gd name="connsiteX15" fmla="*/ 9564942 w 10900219"/>
              <a:gd name="connsiteY15" fmla="*/ 0 h 18288"/>
              <a:gd name="connsiteX16" fmla="*/ 10900219 w 10900219"/>
              <a:gd name="connsiteY16" fmla="*/ 0 h 18288"/>
              <a:gd name="connsiteX17" fmla="*/ 10900219 w 10900219"/>
              <a:gd name="connsiteY17" fmla="*/ 18288 h 18288"/>
              <a:gd name="connsiteX18" fmla="*/ 10436960 w 10900219"/>
              <a:gd name="connsiteY18" fmla="*/ 18288 h 18288"/>
              <a:gd name="connsiteX19" fmla="*/ 9537692 w 10900219"/>
              <a:gd name="connsiteY19" fmla="*/ 18288 h 18288"/>
              <a:gd name="connsiteX20" fmla="*/ 8856428 w 10900219"/>
              <a:gd name="connsiteY20" fmla="*/ 18288 h 18288"/>
              <a:gd name="connsiteX21" fmla="*/ 8502171 w 10900219"/>
              <a:gd name="connsiteY21" fmla="*/ 18288 h 18288"/>
              <a:gd name="connsiteX22" fmla="*/ 7820907 w 10900219"/>
              <a:gd name="connsiteY22" fmla="*/ 18288 h 18288"/>
              <a:gd name="connsiteX23" fmla="*/ 7248646 w 10900219"/>
              <a:gd name="connsiteY23" fmla="*/ 18288 h 18288"/>
              <a:gd name="connsiteX24" fmla="*/ 6676384 w 10900219"/>
              <a:gd name="connsiteY24" fmla="*/ 18288 h 18288"/>
              <a:gd name="connsiteX25" fmla="*/ 6104123 w 10900219"/>
              <a:gd name="connsiteY25" fmla="*/ 18288 h 18288"/>
              <a:gd name="connsiteX26" fmla="*/ 5531861 w 10900219"/>
              <a:gd name="connsiteY26" fmla="*/ 18288 h 18288"/>
              <a:gd name="connsiteX27" fmla="*/ 4741595 w 10900219"/>
              <a:gd name="connsiteY27" fmla="*/ 18288 h 18288"/>
              <a:gd name="connsiteX28" fmla="*/ 4060332 w 10900219"/>
              <a:gd name="connsiteY28" fmla="*/ 18288 h 18288"/>
              <a:gd name="connsiteX29" fmla="*/ 3706074 w 10900219"/>
              <a:gd name="connsiteY29" fmla="*/ 18288 h 18288"/>
              <a:gd name="connsiteX30" fmla="*/ 3133813 w 10900219"/>
              <a:gd name="connsiteY30" fmla="*/ 18288 h 18288"/>
              <a:gd name="connsiteX31" fmla="*/ 2343547 w 10900219"/>
              <a:gd name="connsiteY31" fmla="*/ 18288 h 18288"/>
              <a:gd name="connsiteX32" fmla="*/ 1880288 w 10900219"/>
              <a:gd name="connsiteY32" fmla="*/ 18288 h 18288"/>
              <a:gd name="connsiteX33" fmla="*/ 981020 w 10900219"/>
              <a:gd name="connsiteY33" fmla="*/ 18288 h 18288"/>
              <a:gd name="connsiteX34" fmla="*/ 0 w 10900219"/>
              <a:gd name="connsiteY34" fmla="*/ 18288 h 18288"/>
              <a:gd name="connsiteX35" fmla="*/ 0 w 10900219"/>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900219" h="18288" fill="none" extrusionOk="0">
                <a:moveTo>
                  <a:pt x="0" y="0"/>
                </a:moveTo>
                <a:cubicBezTo>
                  <a:pt x="118469" y="-6619"/>
                  <a:pt x="329397" y="-5525"/>
                  <a:pt x="463259" y="0"/>
                </a:cubicBezTo>
                <a:cubicBezTo>
                  <a:pt x="597121" y="5525"/>
                  <a:pt x="866598" y="4881"/>
                  <a:pt x="1144523" y="0"/>
                </a:cubicBezTo>
                <a:cubicBezTo>
                  <a:pt x="1422448" y="-4881"/>
                  <a:pt x="1761178" y="17159"/>
                  <a:pt x="1934789" y="0"/>
                </a:cubicBezTo>
                <a:cubicBezTo>
                  <a:pt x="2108400" y="-17159"/>
                  <a:pt x="2119134" y="-4032"/>
                  <a:pt x="2289046" y="0"/>
                </a:cubicBezTo>
                <a:cubicBezTo>
                  <a:pt x="2458958" y="4032"/>
                  <a:pt x="2472610" y="15385"/>
                  <a:pt x="2643303" y="0"/>
                </a:cubicBezTo>
                <a:cubicBezTo>
                  <a:pt x="2813996" y="-15385"/>
                  <a:pt x="3334189" y="-21234"/>
                  <a:pt x="3542571" y="0"/>
                </a:cubicBezTo>
                <a:cubicBezTo>
                  <a:pt x="3750953" y="21234"/>
                  <a:pt x="3991639" y="13212"/>
                  <a:pt x="4223835" y="0"/>
                </a:cubicBezTo>
                <a:cubicBezTo>
                  <a:pt x="4456031" y="-13212"/>
                  <a:pt x="4466914" y="13318"/>
                  <a:pt x="4578092" y="0"/>
                </a:cubicBezTo>
                <a:cubicBezTo>
                  <a:pt x="4689270" y="-13318"/>
                  <a:pt x="5120635" y="31363"/>
                  <a:pt x="5259356" y="0"/>
                </a:cubicBezTo>
                <a:cubicBezTo>
                  <a:pt x="5398077" y="-31363"/>
                  <a:pt x="5954119" y="-7091"/>
                  <a:pt x="6158624" y="0"/>
                </a:cubicBezTo>
                <a:cubicBezTo>
                  <a:pt x="6363129" y="7091"/>
                  <a:pt x="6535071" y="-8480"/>
                  <a:pt x="6730885" y="0"/>
                </a:cubicBezTo>
                <a:cubicBezTo>
                  <a:pt x="6926699" y="8480"/>
                  <a:pt x="7091018" y="19194"/>
                  <a:pt x="7303147" y="0"/>
                </a:cubicBezTo>
                <a:cubicBezTo>
                  <a:pt x="7515276" y="-19194"/>
                  <a:pt x="7840361" y="30755"/>
                  <a:pt x="7984410" y="0"/>
                </a:cubicBezTo>
                <a:cubicBezTo>
                  <a:pt x="8128459" y="-30755"/>
                  <a:pt x="8498590" y="39460"/>
                  <a:pt x="8774676" y="0"/>
                </a:cubicBezTo>
                <a:cubicBezTo>
                  <a:pt x="9050762" y="-39460"/>
                  <a:pt x="9204381" y="36508"/>
                  <a:pt x="9564942" y="0"/>
                </a:cubicBezTo>
                <a:cubicBezTo>
                  <a:pt x="9925503" y="-36508"/>
                  <a:pt x="10235542" y="59225"/>
                  <a:pt x="10900219" y="0"/>
                </a:cubicBezTo>
                <a:cubicBezTo>
                  <a:pt x="10900865" y="4451"/>
                  <a:pt x="10900709" y="9226"/>
                  <a:pt x="10900219" y="18288"/>
                </a:cubicBezTo>
                <a:cubicBezTo>
                  <a:pt x="10675942" y="21751"/>
                  <a:pt x="10609372" y="26977"/>
                  <a:pt x="10436960" y="18288"/>
                </a:cubicBezTo>
                <a:cubicBezTo>
                  <a:pt x="10264548" y="9599"/>
                  <a:pt x="9961150" y="-11074"/>
                  <a:pt x="9537692" y="18288"/>
                </a:cubicBezTo>
                <a:cubicBezTo>
                  <a:pt x="9114234" y="47650"/>
                  <a:pt x="9087386" y="35169"/>
                  <a:pt x="8856428" y="18288"/>
                </a:cubicBezTo>
                <a:cubicBezTo>
                  <a:pt x="8625470" y="1407"/>
                  <a:pt x="8634361" y="13786"/>
                  <a:pt x="8502171" y="18288"/>
                </a:cubicBezTo>
                <a:cubicBezTo>
                  <a:pt x="8369981" y="22790"/>
                  <a:pt x="8132296" y="22561"/>
                  <a:pt x="7820907" y="18288"/>
                </a:cubicBezTo>
                <a:cubicBezTo>
                  <a:pt x="7509518" y="14015"/>
                  <a:pt x="7432447" y="29431"/>
                  <a:pt x="7248646" y="18288"/>
                </a:cubicBezTo>
                <a:cubicBezTo>
                  <a:pt x="7064845" y="7145"/>
                  <a:pt x="6954380" y="2746"/>
                  <a:pt x="6676384" y="18288"/>
                </a:cubicBezTo>
                <a:cubicBezTo>
                  <a:pt x="6398388" y="33830"/>
                  <a:pt x="6292480" y="-4579"/>
                  <a:pt x="6104123" y="18288"/>
                </a:cubicBezTo>
                <a:cubicBezTo>
                  <a:pt x="5915766" y="41155"/>
                  <a:pt x="5703359" y="-8437"/>
                  <a:pt x="5531861" y="18288"/>
                </a:cubicBezTo>
                <a:cubicBezTo>
                  <a:pt x="5360363" y="45013"/>
                  <a:pt x="5056784" y="-12121"/>
                  <a:pt x="4741595" y="18288"/>
                </a:cubicBezTo>
                <a:cubicBezTo>
                  <a:pt x="4426406" y="48697"/>
                  <a:pt x="4364529" y="-10910"/>
                  <a:pt x="4060332" y="18288"/>
                </a:cubicBezTo>
                <a:cubicBezTo>
                  <a:pt x="3756135" y="47486"/>
                  <a:pt x="3816049" y="13364"/>
                  <a:pt x="3706074" y="18288"/>
                </a:cubicBezTo>
                <a:cubicBezTo>
                  <a:pt x="3596099" y="23212"/>
                  <a:pt x="3382238" y="37686"/>
                  <a:pt x="3133813" y="18288"/>
                </a:cubicBezTo>
                <a:cubicBezTo>
                  <a:pt x="2885388" y="-1110"/>
                  <a:pt x="2523125" y="15465"/>
                  <a:pt x="2343547" y="18288"/>
                </a:cubicBezTo>
                <a:cubicBezTo>
                  <a:pt x="2163969" y="21111"/>
                  <a:pt x="1985160" y="33196"/>
                  <a:pt x="1880288" y="18288"/>
                </a:cubicBezTo>
                <a:cubicBezTo>
                  <a:pt x="1775416" y="3380"/>
                  <a:pt x="1261751" y="-9914"/>
                  <a:pt x="981020" y="18288"/>
                </a:cubicBezTo>
                <a:cubicBezTo>
                  <a:pt x="700289" y="46490"/>
                  <a:pt x="314212" y="-15659"/>
                  <a:pt x="0" y="18288"/>
                </a:cubicBezTo>
                <a:cubicBezTo>
                  <a:pt x="-213" y="9468"/>
                  <a:pt x="187" y="4459"/>
                  <a:pt x="0" y="0"/>
                </a:cubicBezTo>
                <a:close/>
              </a:path>
              <a:path w="10900219" h="18288" stroke="0" extrusionOk="0">
                <a:moveTo>
                  <a:pt x="0" y="0"/>
                </a:moveTo>
                <a:cubicBezTo>
                  <a:pt x="269624" y="3698"/>
                  <a:pt x="383061" y="-5818"/>
                  <a:pt x="572261" y="0"/>
                </a:cubicBezTo>
                <a:cubicBezTo>
                  <a:pt x="761461" y="5818"/>
                  <a:pt x="826360" y="-1890"/>
                  <a:pt x="926519" y="0"/>
                </a:cubicBezTo>
                <a:cubicBezTo>
                  <a:pt x="1026678" y="1890"/>
                  <a:pt x="1621671" y="-1096"/>
                  <a:pt x="1825787" y="0"/>
                </a:cubicBezTo>
                <a:cubicBezTo>
                  <a:pt x="2029903" y="1096"/>
                  <a:pt x="2212612" y="17145"/>
                  <a:pt x="2398048" y="0"/>
                </a:cubicBezTo>
                <a:cubicBezTo>
                  <a:pt x="2583484" y="-17145"/>
                  <a:pt x="2739759" y="-14168"/>
                  <a:pt x="2970310" y="0"/>
                </a:cubicBezTo>
                <a:cubicBezTo>
                  <a:pt x="3200861" y="14168"/>
                  <a:pt x="3502691" y="33180"/>
                  <a:pt x="3869578" y="0"/>
                </a:cubicBezTo>
                <a:cubicBezTo>
                  <a:pt x="4236465" y="-33180"/>
                  <a:pt x="4122134" y="-10470"/>
                  <a:pt x="4332837" y="0"/>
                </a:cubicBezTo>
                <a:cubicBezTo>
                  <a:pt x="4543540" y="10470"/>
                  <a:pt x="4834652" y="3572"/>
                  <a:pt x="5232105" y="0"/>
                </a:cubicBezTo>
                <a:cubicBezTo>
                  <a:pt x="5629558" y="-3572"/>
                  <a:pt x="5773178" y="-6604"/>
                  <a:pt x="6131373" y="0"/>
                </a:cubicBezTo>
                <a:cubicBezTo>
                  <a:pt x="6489568" y="6604"/>
                  <a:pt x="6621532" y="18870"/>
                  <a:pt x="6812637" y="0"/>
                </a:cubicBezTo>
                <a:cubicBezTo>
                  <a:pt x="7003742" y="-18870"/>
                  <a:pt x="7311146" y="18959"/>
                  <a:pt x="7711905" y="0"/>
                </a:cubicBezTo>
                <a:cubicBezTo>
                  <a:pt x="8112664" y="-18959"/>
                  <a:pt x="8080793" y="-24744"/>
                  <a:pt x="8284166" y="0"/>
                </a:cubicBezTo>
                <a:cubicBezTo>
                  <a:pt x="8487539" y="24744"/>
                  <a:pt x="8615041" y="-1627"/>
                  <a:pt x="8856428" y="0"/>
                </a:cubicBezTo>
                <a:cubicBezTo>
                  <a:pt x="9097815" y="1627"/>
                  <a:pt x="9475052" y="26322"/>
                  <a:pt x="9646694" y="0"/>
                </a:cubicBezTo>
                <a:cubicBezTo>
                  <a:pt x="9818336" y="-26322"/>
                  <a:pt x="9938906" y="-121"/>
                  <a:pt x="10218955" y="0"/>
                </a:cubicBezTo>
                <a:cubicBezTo>
                  <a:pt x="10499004" y="121"/>
                  <a:pt x="10697467" y="15326"/>
                  <a:pt x="10900219" y="0"/>
                </a:cubicBezTo>
                <a:cubicBezTo>
                  <a:pt x="10899812" y="8690"/>
                  <a:pt x="10900065" y="14141"/>
                  <a:pt x="10900219" y="18288"/>
                </a:cubicBezTo>
                <a:cubicBezTo>
                  <a:pt x="10543007" y="31201"/>
                  <a:pt x="10472057" y="15684"/>
                  <a:pt x="10109953" y="18288"/>
                </a:cubicBezTo>
                <a:cubicBezTo>
                  <a:pt x="9747849" y="20892"/>
                  <a:pt x="9872856" y="33007"/>
                  <a:pt x="9755696" y="18288"/>
                </a:cubicBezTo>
                <a:cubicBezTo>
                  <a:pt x="9638536" y="3569"/>
                  <a:pt x="9442681" y="6596"/>
                  <a:pt x="9292437" y="18288"/>
                </a:cubicBezTo>
                <a:cubicBezTo>
                  <a:pt x="9142193" y="29980"/>
                  <a:pt x="8817861" y="-11343"/>
                  <a:pt x="8393169" y="18288"/>
                </a:cubicBezTo>
                <a:cubicBezTo>
                  <a:pt x="7968477" y="47919"/>
                  <a:pt x="7919655" y="23228"/>
                  <a:pt x="7711905" y="18288"/>
                </a:cubicBezTo>
                <a:cubicBezTo>
                  <a:pt x="7504155" y="13348"/>
                  <a:pt x="7365667" y="6452"/>
                  <a:pt x="7248646" y="18288"/>
                </a:cubicBezTo>
                <a:cubicBezTo>
                  <a:pt x="7131625" y="30124"/>
                  <a:pt x="6776155" y="2871"/>
                  <a:pt x="6567382" y="18288"/>
                </a:cubicBezTo>
                <a:cubicBezTo>
                  <a:pt x="6358609" y="33705"/>
                  <a:pt x="6372933" y="1091"/>
                  <a:pt x="6213125" y="18288"/>
                </a:cubicBezTo>
                <a:cubicBezTo>
                  <a:pt x="6053317" y="35485"/>
                  <a:pt x="5980913" y="1290"/>
                  <a:pt x="5858868" y="18288"/>
                </a:cubicBezTo>
                <a:cubicBezTo>
                  <a:pt x="5736823" y="35286"/>
                  <a:pt x="5481395" y="5492"/>
                  <a:pt x="5177604" y="18288"/>
                </a:cubicBezTo>
                <a:cubicBezTo>
                  <a:pt x="4873813" y="31084"/>
                  <a:pt x="4854222" y="37160"/>
                  <a:pt x="4714345" y="18288"/>
                </a:cubicBezTo>
                <a:cubicBezTo>
                  <a:pt x="4574468" y="-584"/>
                  <a:pt x="4298550" y="22981"/>
                  <a:pt x="3924079" y="18288"/>
                </a:cubicBezTo>
                <a:cubicBezTo>
                  <a:pt x="3549608" y="13595"/>
                  <a:pt x="3645461" y="-921"/>
                  <a:pt x="3460820" y="18288"/>
                </a:cubicBezTo>
                <a:cubicBezTo>
                  <a:pt x="3276179" y="37497"/>
                  <a:pt x="3004470" y="-15027"/>
                  <a:pt x="2670554" y="18288"/>
                </a:cubicBezTo>
                <a:cubicBezTo>
                  <a:pt x="2336638" y="51603"/>
                  <a:pt x="2425773" y="17517"/>
                  <a:pt x="2316297" y="18288"/>
                </a:cubicBezTo>
                <a:cubicBezTo>
                  <a:pt x="2206821" y="19059"/>
                  <a:pt x="1757890" y="42158"/>
                  <a:pt x="1526031" y="18288"/>
                </a:cubicBezTo>
                <a:cubicBezTo>
                  <a:pt x="1294172" y="-5582"/>
                  <a:pt x="1213137" y="12281"/>
                  <a:pt x="1062771" y="18288"/>
                </a:cubicBezTo>
                <a:cubicBezTo>
                  <a:pt x="912405" y="24295"/>
                  <a:pt x="829444" y="7304"/>
                  <a:pt x="708514" y="18288"/>
                </a:cubicBezTo>
                <a:cubicBezTo>
                  <a:pt x="587584" y="29272"/>
                  <a:pt x="227877" y="37311"/>
                  <a:pt x="0" y="18288"/>
                </a:cubicBezTo>
                <a:cubicBezTo>
                  <a:pt x="-53" y="11301"/>
                  <a:pt x="-649" y="7756"/>
                  <a:pt x="0" y="0"/>
                </a:cubicBezTo>
                <a:close/>
              </a:path>
            </a:pathLst>
          </a:custGeom>
          <a:solidFill>
            <a:srgbClr val="53B28E"/>
          </a:solidFill>
          <a:ln w="34925">
            <a:solidFill>
              <a:srgbClr val="53B28E"/>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8" name="Content Placeholder 2">
            <a:extLst>
              <a:ext uri="{FF2B5EF4-FFF2-40B4-BE49-F238E27FC236}">
                <a16:creationId xmlns:a16="http://schemas.microsoft.com/office/drawing/2014/main" id="{E91B33FD-1BCD-9AD1-8416-3CEA0766A29C}"/>
              </a:ext>
            </a:extLst>
          </p:cNvPr>
          <p:cNvGraphicFramePr>
            <a:graphicFrameLocks noGrp="1"/>
          </p:cNvGraphicFramePr>
          <p:nvPr>
            <p:ph idx="1"/>
            <p:extLst>
              <p:ext uri="{D42A27DB-BD31-4B8C-83A1-F6EECF244321}">
                <p14:modId xmlns:p14="http://schemas.microsoft.com/office/powerpoint/2010/main" val="1583165423"/>
              </p:ext>
            </p:extLst>
          </p:nvPr>
        </p:nvGraphicFramePr>
        <p:xfrm>
          <a:off x="626876" y="2364377"/>
          <a:ext cx="11443203" cy="447533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642854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6FFFF2C-155F-8AA9-0746-92ACC0F3B700}"/>
              </a:ext>
            </a:extLst>
          </p:cNvPr>
          <p:cNvSpPr>
            <a:spLocks noGrp="1"/>
          </p:cNvSpPr>
          <p:nvPr>
            <p:ph type="title"/>
          </p:nvPr>
        </p:nvSpPr>
        <p:spPr>
          <a:xfrm>
            <a:off x="640080" y="325369"/>
            <a:ext cx="4368602" cy="1956841"/>
          </a:xfrm>
        </p:spPr>
        <p:txBody>
          <a:bodyPr anchor="b">
            <a:normAutofit/>
          </a:bodyPr>
          <a:lstStyle/>
          <a:p>
            <a:r>
              <a:rPr lang="en-US" sz="6600" dirty="0"/>
              <a:t>Let’s Practice</a:t>
            </a:r>
          </a:p>
        </p:txBody>
      </p:sp>
      <p:sp>
        <p:nvSpPr>
          <p:cNvPr id="73" name="Rectangle 6">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5093" y="2563839"/>
            <a:ext cx="3931920" cy="27432"/>
          </a:xfrm>
          <a:custGeom>
            <a:avLst/>
            <a:gdLst>
              <a:gd name="connsiteX0" fmla="*/ 0 w 3931920"/>
              <a:gd name="connsiteY0" fmla="*/ 0 h 27432"/>
              <a:gd name="connsiteX1" fmla="*/ 733958 w 3931920"/>
              <a:gd name="connsiteY1" fmla="*/ 0 h 27432"/>
              <a:gd name="connsiteX2" fmla="*/ 1428598 w 3931920"/>
              <a:gd name="connsiteY2" fmla="*/ 0 h 27432"/>
              <a:gd name="connsiteX3" fmla="*/ 2123237 w 3931920"/>
              <a:gd name="connsiteY3" fmla="*/ 0 h 27432"/>
              <a:gd name="connsiteX4" fmla="*/ 2660599 w 3931920"/>
              <a:gd name="connsiteY4" fmla="*/ 0 h 27432"/>
              <a:gd name="connsiteX5" fmla="*/ 3237281 w 3931920"/>
              <a:gd name="connsiteY5" fmla="*/ 0 h 27432"/>
              <a:gd name="connsiteX6" fmla="*/ 3931920 w 3931920"/>
              <a:gd name="connsiteY6" fmla="*/ 0 h 27432"/>
              <a:gd name="connsiteX7" fmla="*/ 3931920 w 3931920"/>
              <a:gd name="connsiteY7" fmla="*/ 27432 h 27432"/>
              <a:gd name="connsiteX8" fmla="*/ 3276600 w 3931920"/>
              <a:gd name="connsiteY8" fmla="*/ 27432 h 27432"/>
              <a:gd name="connsiteX9" fmla="*/ 2739238 w 3931920"/>
              <a:gd name="connsiteY9" fmla="*/ 27432 h 27432"/>
              <a:gd name="connsiteX10" fmla="*/ 2201875 w 3931920"/>
              <a:gd name="connsiteY10" fmla="*/ 27432 h 27432"/>
              <a:gd name="connsiteX11" fmla="*/ 1507236 w 3931920"/>
              <a:gd name="connsiteY11" fmla="*/ 27432 h 27432"/>
              <a:gd name="connsiteX12" fmla="*/ 930554 w 3931920"/>
              <a:gd name="connsiteY12" fmla="*/ 27432 h 27432"/>
              <a:gd name="connsiteX13" fmla="*/ 0 w 3931920"/>
              <a:gd name="connsiteY13" fmla="*/ 27432 h 27432"/>
              <a:gd name="connsiteX14" fmla="*/ 0 w 3931920"/>
              <a:gd name="connsiteY14"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931920" h="27432" fill="none" extrusionOk="0">
                <a:moveTo>
                  <a:pt x="0" y="0"/>
                </a:moveTo>
                <a:cubicBezTo>
                  <a:pt x="245351" y="16874"/>
                  <a:pt x="509174" y="13736"/>
                  <a:pt x="733958" y="0"/>
                </a:cubicBezTo>
                <a:cubicBezTo>
                  <a:pt x="958742" y="-13736"/>
                  <a:pt x="1245406" y="-17215"/>
                  <a:pt x="1428598" y="0"/>
                </a:cubicBezTo>
                <a:cubicBezTo>
                  <a:pt x="1611790" y="17215"/>
                  <a:pt x="1930525" y="20562"/>
                  <a:pt x="2123237" y="0"/>
                </a:cubicBezTo>
                <a:cubicBezTo>
                  <a:pt x="2315949" y="-20562"/>
                  <a:pt x="2485508" y="11332"/>
                  <a:pt x="2660599" y="0"/>
                </a:cubicBezTo>
                <a:cubicBezTo>
                  <a:pt x="2835690" y="-11332"/>
                  <a:pt x="3075198" y="-14809"/>
                  <a:pt x="3237281" y="0"/>
                </a:cubicBezTo>
                <a:cubicBezTo>
                  <a:pt x="3399364" y="14809"/>
                  <a:pt x="3745084" y="-4992"/>
                  <a:pt x="3931920" y="0"/>
                </a:cubicBezTo>
                <a:cubicBezTo>
                  <a:pt x="3930963" y="8431"/>
                  <a:pt x="3931571" y="14612"/>
                  <a:pt x="3931920" y="27432"/>
                </a:cubicBezTo>
                <a:cubicBezTo>
                  <a:pt x="3765435" y="40792"/>
                  <a:pt x="3452398" y="38703"/>
                  <a:pt x="3276600" y="27432"/>
                </a:cubicBezTo>
                <a:cubicBezTo>
                  <a:pt x="3100802" y="16161"/>
                  <a:pt x="2914889" y="26998"/>
                  <a:pt x="2739238" y="27432"/>
                </a:cubicBezTo>
                <a:cubicBezTo>
                  <a:pt x="2563587" y="27866"/>
                  <a:pt x="2395484" y="39154"/>
                  <a:pt x="2201875" y="27432"/>
                </a:cubicBezTo>
                <a:cubicBezTo>
                  <a:pt x="2008266" y="15710"/>
                  <a:pt x="1781367" y="4899"/>
                  <a:pt x="1507236" y="27432"/>
                </a:cubicBezTo>
                <a:cubicBezTo>
                  <a:pt x="1233105" y="49965"/>
                  <a:pt x="1075495" y="47542"/>
                  <a:pt x="930554" y="27432"/>
                </a:cubicBezTo>
                <a:cubicBezTo>
                  <a:pt x="785613" y="7322"/>
                  <a:pt x="268930" y="30433"/>
                  <a:pt x="0" y="27432"/>
                </a:cubicBezTo>
                <a:cubicBezTo>
                  <a:pt x="226" y="18208"/>
                  <a:pt x="-648" y="12891"/>
                  <a:pt x="0" y="0"/>
                </a:cubicBezTo>
                <a:close/>
              </a:path>
              <a:path w="3931920" h="27432" stroke="0" extrusionOk="0">
                <a:moveTo>
                  <a:pt x="0" y="0"/>
                </a:moveTo>
                <a:cubicBezTo>
                  <a:pt x="278269" y="4786"/>
                  <a:pt x="349028" y="-10422"/>
                  <a:pt x="616001" y="0"/>
                </a:cubicBezTo>
                <a:cubicBezTo>
                  <a:pt x="882974" y="10422"/>
                  <a:pt x="931617" y="-15515"/>
                  <a:pt x="1153363" y="0"/>
                </a:cubicBezTo>
                <a:cubicBezTo>
                  <a:pt x="1375109" y="15515"/>
                  <a:pt x="1704089" y="-3631"/>
                  <a:pt x="1887322" y="0"/>
                </a:cubicBezTo>
                <a:cubicBezTo>
                  <a:pt x="2070555" y="3631"/>
                  <a:pt x="2344155" y="2213"/>
                  <a:pt x="2503322" y="0"/>
                </a:cubicBezTo>
                <a:cubicBezTo>
                  <a:pt x="2662489" y="-2213"/>
                  <a:pt x="2976859" y="26691"/>
                  <a:pt x="3119323" y="0"/>
                </a:cubicBezTo>
                <a:cubicBezTo>
                  <a:pt x="3261787" y="-26691"/>
                  <a:pt x="3588171" y="-28651"/>
                  <a:pt x="3931920" y="0"/>
                </a:cubicBezTo>
                <a:cubicBezTo>
                  <a:pt x="3930565" y="9524"/>
                  <a:pt x="3930718" y="13975"/>
                  <a:pt x="3931920" y="27432"/>
                </a:cubicBezTo>
                <a:cubicBezTo>
                  <a:pt x="3664329" y="4021"/>
                  <a:pt x="3437686" y="14511"/>
                  <a:pt x="3276600" y="27432"/>
                </a:cubicBezTo>
                <a:cubicBezTo>
                  <a:pt x="3115514" y="40353"/>
                  <a:pt x="2913592" y="48967"/>
                  <a:pt x="2739238" y="27432"/>
                </a:cubicBezTo>
                <a:cubicBezTo>
                  <a:pt x="2564884" y="5897"/>
                  <a:pt x="2294049" y="39820"/>
                  <a:pt x="2083918" y="27432"/>
                </a:cubicBezTo>
                <a:cubicBezTo>
                  <a:pt x="1873787" y="15044"/>
                  <a:pt x="1718903" y="21388"/>
                  <a:pt x="1428598" y="27432"/>
                </a:cubicBezTo>
                <a:cubicBezTo>
                  <a:pt x="1138293" y="33476"/>
                  <a:pt x="952209" y="50441"/>
                  <a:pt x="812597" y="27432"/>
                </a:cubicBezTo>
                <a:cubicBezTo>
                  <a:pt x="672985" y="4423"/>
                  <a:pt x="305800" y="28240"/>
                  <a:pt x="0" y="27432"/>
                </a:cubicBezTo>
                <a:cubicBezTo>
                  <a:pt x="-800" y="16780"/>
                  <a:pt x="-583" y="12910"/>
                  <a:pt x="0" y="0"/>
                </a:cubicBezTo>
                <a:close/>
              </a:path>
            </a:pathLst>
          </a:custGeom>
          <a:solidFill>
            <a:srgbClr val="53B28E"/>
          </a:solidFill>
          <a:ln w="38100" cap="rnd">
            <a:solidFill>
              <a:srgbClr val="53B28E"/>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8F41FF97-24B7-3BF5-558B-65A0F889C364}"/>
              </a:ext>
            </a:extLst>
          </p:cNvPr>
          <p:cNvSpPr>
            <a:spLocks noGrp="1"/>
          </p:cNvSpPr>
          <p:nvPr>
            <p:ph idx="1"/>
          </p:nvPr>
        </p:nvSpPr>
        <p:spPr>
          <a:xfrm>
            <a:off x="640080" y="2872899"/>
            <a:ext cx="4243589" cy="3320668"/>
          </a:xfrm>
        </p:spPr>
        <p:txBody>
          <a:bodyPr>
            <a:normAutofit/>
          </a:bodyPr>
          <a:lstStyle/>
          <a:p>
            <a:pPr marL="0" indent="0">
              <a:buNone/>
            </a:pPr>
            <a:r>
              <a:rPr lang="en-US" dirty="0"/>
              <a:t>Let’s pretend we need our teacher’s help with a math problem. How are you going to ask?</a:t>
            </a:r>
          </a:p>
          <a:p>
            <a:pPr marL="0" indent="0">
              <a:buNone/>
            </a:pPr>
            <a:endParaRPr lang="en-US" dirty="0"/>
          </a:p>
          <a:p>
            <a:pPr marL="0" indent="0">
              <a:buNone/>
            </a:pPr>
            <a:endParaRPr lang="en-US" dirty="0"/>
          </a:p>
        </p:txBody>
      </p:sp>
      <p:pic>
        <p:nvPicPr>
          <p:cNvPr id="1026" name="Picture 2" descr="🤔 Thinking Face Emoji | Thinking Emoji">
            <a:extLst>
              <a:ext uri="{FF2B5EF4-FFF2-40B4-BE49-F238E27FC236}">
                <a16:creationId xmlns:a16="http://schemas.microsoft.com/office/drawing/2014/main" id="{CB630949-8051-30E0-E3DE-4F3FD15ABF0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2762" r="24578"/>
          <a:stretch/>
        </p:blipFill>
        <p:spPr bwMode="auto">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graphicFrame>
        <p:nvGraphicFramePr>
          <p:cNvPr id="4" name="Diagram 3">
            <a:extLst>
              <a:ext uri="{FF2B5EF4-FFF2-40B4-BE49-F238E27FC236}">
                <a16:creationId xmlns:a16="http://schemas.microsoft.com/office/drawing/2014/main" id="{E0CA4CB0-B605-8764-B813-A78AF480B602}"/>
              </a:ext>
            </a:extLst>
          </p:cNvPr>
          <p:cNvGraphicFramePr/>
          <p:nvPr>
            <p:extLst>
              <p:ext uri="{D42A27DB-BD31-4B8C-83A1-F6EECF244321}">
                <p14:modId xmlns:p14="http://schemas.microsoft.com/office/powerpoint/2010/main" val="111229201"/>
              </p:ext>
            </p:extLst>
          </p:nvPr>
        </p:nvGraphicFramePr>
        <p:xfrm>
          <a:off x="248722" y="4153988"/>
          <a:ext cx="5151318" cy="250685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811273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3DAA0EF-336D-4CDC-A9A2-8460363E27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FD079A19-B31E-4129-A464-7547FF05AE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90556" cy="6858000"/>
          </a:xfrm>
          <a:custGeom>
            <a:avLst/>
            <a:gdLst>
              <a:gd name="connsiteX0" fmla="*/ 0 w 4090556"/>
              <a:gd name="connsiteY0" fmla="*/ 0 h 6858000"/>
              <a:gd name="connsiteX1" fmla="*/ 4077555 w 4090556"/>
              <a:gd name="connsiteY1" fmla="*/ 0 h 6858000"/>
              <a:gd name="connsiteX2" fmla="*/ 4077574 w 4090556"/>
              <a:gd name="connsiteY2" fmla="*/ 720 h 6858000"/>
              <a:gd name="connsiteX3" fmla="*/ 4075790 w 4090556"/>
              <a:gd name="connsiteY3" fmla="*/ 575485 h 6858000"/>
              <a:gd name="connsiteX4" fmla="*/ 4076555 w 4090556"/>
              <a:gd name="connsiteY4" fmla="*/ 932245 h 6858000"/>
              <a:gd name="connsiteX5" fmla="*/ 4076555 w 4090556"/>
              <a:gd name="connsiteY5" fmla="*/ 1286711 h 6858000"/>
              <a:gd name="connsiteX6" fmla="*/ 4082288 w 4090556"/>
              <a:gd name="connsiteY6" fmla="*/ 1595180 h 6858000"/>
              <a:gd name="connsiteX7" fmla="*/ 4078211 w 4090556"/>
              <a:gd name="connsiteY7" fmla="*/ 2133123 h 6858000"/>
              <a:gd name="connsiteX8" fmla="*/ 4071968 w 4090556"/>
              <a:gd name="connsiteY8" fmla="*/ 2946025 h 6858000"/>
              <a:gd name="connsiteX9" fmla="*/ 4068401 w 4090556"/>
              <a:gd name="connsiteY9" fmla="*/ 3502061 h 6858000"/>
              <a:gd name="connsiteX10" fmla="*/ 4087513 w 4090556"/>
              <a:gd name="connsiteY10" fmla="*/ 4076061 h 6858000"/>
              <a:gd name="connsiteX11" fmla="*/ 4076938 w 4090556"/>
              <a:gd name="connsiteY11" fmla="*/ 4442632 h 6858000"/>
              <a:gd name="connsiteX12" fmla="*/ 4071459 w 4090556"/>
              <a:gd name="connsiteY12" fmla="*/ 4827550 h 6858000"/>
              <a:gd name="connsiteX13" fmla="*/ 4071459 w 4090556"/>
              <a:gd name="connsiteY13" fmla="*/ 5019945 h 6858000"/>
              <a:gd name="connsiteX14" fmla="*/ 4084200 w 4090556"/>
              <a:gd name="connsiteY14" fmla="*/ 5490104 h 6858000"/>
              <a:gd name="connsiteX15" fmla="*/ 4077446 w 4090556"/>
              <a:gd name="connsiteY15" fmla="*/ 5844569 h 6858000"/>
              <a:gd name="connsiteX16" fmla="*/ 4082544 w 4090556"/>
              <a:gd name="connsiteY16" fmla="*/ 6260195 h 6858000"/>
              <a:gd name="connsiteX17" fmla="*/ 4086110 w 4090556"/>
              <a:gd name="connsiteY17" fmla="*/ 6706145 h 6858000"/>
              <a:gd name="connsiteX18" fmla="*/ 4086135 w 4090556"/>
              <a:gd name="connsiteY18" fmla="*/ 6794562 h 6858000"/>
              <a:gd name="connsiteX19" fmla="*/ 4080334 w 4090556"/>
              <a:gd name="connsiteY19" fmla="*/ 6858000 h 6858000"/>
              <a:gd name="connsiteX20" fmla="*/ 0 w 4090556"/>
              <a:gd name="connsiteY2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090556" h="6858000">
                <a:moveTo>
                  <a:pt x="0" y="0"/>
                </a:moveTo>
                <a:lnTo>
                  <a:pt x="4077555" y="0"/>
                </a:lnTo>
                <a:lnTo>
                  <a:pt x="4077574" y="720"/>
                </a:lnTo>
                <a:cubicBezTo>
                  <a:pt x="4079358" y="192351"/>
                  <a:pt x="4064960" y="384364"/>
                  <a:pt x="4075790" y="575485"/>
                </a:cubicBezTo>
                <a:cubicBezTo>
                  <a:pt x="4082544" y="694108"/>
                  <a:pt x="4081269" y="814132"/>
                  <a:pt x="4076555" y="932245"/>
                </a:cubicBezTo>
                <a:cubicBezTo>
                  <a:pt x="4071840" y="1050357"/>
                  <a:pt x="4065470" y="1168597"/>
                  <a:pt x="4076555" y="1286711"/>
                </a:cubicBezTo>
                <a:cubicBezTo>
                  <a:pt x="4084710" y="1389317"/>
                  <a:pt x="4086621" y="1492332"/>
                  <a:pt x="4082288" y="1595180"/>
                </a:cubicBezTo>
                <a:cubicBezTo>
                  <a:pt x="4077319" y="1774452"/>
                  <a:pt x="4067637" y="1953851"/>
                  <a:pt x="4078211" y="2133123"/>
                </a:cubicBezTo>
                <a:cubicBezTo>
                  <a:pt x="4094393" y="2404260"/>
                  <a:pt x="4084710" y="2675143"/>
                  <a:pt x="4071968" y="2946025"/>
                </a:cubicBezTo>
                <a:cubicBezTo>
                  <a:pt x="4063049" y="3131413"/>
                  <a:pt x="4055659" y="3316673"/>
                  <a:pt x="4068401" y="3502061"/>
                </a:cubicBezTo>
                <a:cubicBezTo>
                  <a:pt x="4081396" y="3693182"/>
                  <a:pt x="4097323" y="3884176"/>
                  <a:pt x="4087513" y="4076061"/>
                </a:cubicBezTo>
                <a:cubicBezTo>
                  <a:pt x="4081142" y="4198251"/>
                  <a:pt x="4069037" y="4320315"/>
                  <a:pt x="4076938" y="4442632"/>
                </a:cubicBezTo>
                <a:cubicBezTo>
                  <a:pt x="4083270" y="4570925"/>
                  <a:pt x="4081435" y="4699486"/>
                  <a:pt x="4071459" y="4827550"/>
                </a:cubicBezTo>
                <a:cubicBezTo>
                  <a:pt x="4065725" y="4891550"/>
                  <a:pt x="4065725" y="4955945"/>
                  <a:pt x="4071459" y="5019945"/>
                </a:cubicBezTo>
                <a:cubicBezTo>
                  <a:pt x="4087742" y="5176105"/>
                  <a:pt x="4091997" y="5333296"/>
                  <a:pt x="4084200" y="5490104"/>
                </a:cubicBezTo>
                <a:cubicBezTo>
                  <a:pt x="4079740" y="5608217"/>
                  <a:pt x="4071968" y="5726202"/>
                  <a:pt x="4077446" y="5844569"/>
                </a:cubicBezTo>
                <a:cubicBezTo>
                  <a:pt x="4083944" y="5983069"/>
                  <a:pt x="4088914" y="6121696"/>
                  <a:pt x="4082544" y="6260195"/>
                </a:cubicBezTo>
                <a:cubicBezTo>
                  <a:pt x="4075841" y="6408803"/>
                  <a:pt x="4077026" y="6557662"/>
                  <a:pt x="4086110" y="6706145"/>
                </a:cubicBezTo>
                <a:cubicBezTo>
                  <a:pt x="4087467" y="6735616"/>
                  <a:pt x="4087474" y="6765120"/>
                  <a:pt x="4086135" y="6794562"/>
                </a:cubicBezTo>
                <a:lnTo>
                  <a:pt x="4080334" y="6858000"/>
                </a:lnTo>
                <a:lnTo>
                  <a:pt x="0" y="6858000"/>
                </a:lnTo>
                <a:close/>
              </a:path>
            </a:pathLst>
          </a:custGeom>
          <a:solidFill>
            <a:srgbClr val="53B28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E0043CCA-00B3-93F6-8562-816D9228BE5F}"/>
              </a:ext>
            </a:extLst>
          </p:cNvPr>
          <p:cNvSpPr>
            <a:spLocks noGrp="1"/>
          </p:cNvSpPr>
          <p:nvPr>
            <p:ph type="title"/>
          </p:nvPr>
        </p:nvSpPr>
        <p:spPr>
          <a:xfrm>
            <a:off x="635001" y="640823"/>
            <a:ext cx="3103194" cy="5583148"/>
          </a:xfrm>
        </p:spPr>
        <p:txBody>
          <a:bodyPr anchor="ctr">
            <a:normAutofit/>
          </a:bodyPr>
          <a:lstStyle/>
          <a:p>
            <a:r>
              <a:rPr lang="en-US">
                <a:solidFill>
                  <a:schemeClr val="bg1"/>
                </a:solidFill>
              </a:rPr>
              <a:t>What will you say?</a:t>
            </a:r>
          </a:p>
        </p:txBody>
      </p:sp>
      <p:graphicFrame>
        <p:nvGraphicFramePr>
          <p:cNvPr id="5" name="Content Placeholder 2">
            <a:extLst>
              <a:ext uri="{FF2B5EF4-FFF2-40B4-BE49-F238E27FC236}">
                <a16:creationId xmlns:a16="http://schemas.microsoft.com/office/drawing/2014/main" id="{0F447F48-F200-9C15-717B-3EF8EA9B3E60}"/>
              </a:ext>
            </a:extLst>
          </p:cNvPr>
          <p:cNvGraphicFramePr>
            <a:graphicFrameLocks noGrp="1"/>
          </p:cNvGraphicFramePr>
          <p:nvPr>
            <p:ph idx="1"/>
            <p:extLst>
              <p:ext uri="{D42A27DB-BD31-4B8C-83A1-F6EECF244321}">
                <p14:modId xmlns:p14="http://schemas.microsoft.com/office/powerpoint/2010/main" val="2843594117"/>
              </p:ext>
            </p:extLst>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5">
            <a:extLst>
              <a:ext uri="{FF2B5EF4-FFF2-40B4-BE49-F238E27FC236}">
                <a16:creationId xmlns:a16="http://schemas.microsoft.com/office/drawing/2014/main" id="{5AD1D3DB-E256-EB21-A153-1440954D7CD4}"/>
              </a:ext>
            </a:extLst>
          </p:cNvPr>
          <p:cNvPicPr>
            <a:picLocks noChangeAspect="1"/>
          </p:cNvPicPr>
          <p:nvPr/>
        </p:nvPicPr>
        <p:blipFill>
          <a:blip r:embed="rId8"/>
          <a:stretch>
            <a:fillRect/>
          </a:stretch>
        </p:blipFill>
        <p:spPr>
          <a:xfrm>
            <a:off x="170552" y="4761026"/>
            <a:ext cx="3749451" cy="1779959"/>
          </a:xfrm>
          <a:prstGeom prst="rect">
            <a:avLst/>
          </a:prstGeom>
          <a:ln>
            <a:noFill/>
          </a:ln>
          <a:effectLst>
            <a:softEdge rad="112500"/>
          </a:effectLst>
        </p:spPr>
      </p:pic>
    </p:spTree>
    <p:extLst>
      <p:ext uri="{BB962C8B-B14F-4D97-AF65-F5344CB8AC3E}">
        <p14:creationId xmlns:p14="http://schemas.microsoft.com/office/powerpoint/2010/main" val="41111689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16CE6D0-6C16-7DA4-3CEC-196AE6331DB3}"/>
              </a:ext>
            </a:extLst>
          </p:cNvPr>
          <p:cNvSpPr>
            <a:spLocks noGrp="1"/>
          </p:cNvSpPr>
          <p:nvPr>
            <p:ph type="title"/>
          </p:nvPr>
        </p:nvSpPr>
        <p:spPr>
          <a:xfrm>
            <a:off x="630936" y="640080"/>
            <a:ext cx="4818888" cy="1481328"/>
          </a:xfrm>
        </p:spPr>
        <p:txBody>
          <a:bodyPr anchor="b">
            <a:normAutofit/>
          </a:bodyPr>
          <a:lstStyle/>
          <a:p>
            <a:r>
              <a:rPr lang="en-US" sz="5600"/>
              <a:t>What if they say no?</a:t>
            </a:r>
          </a:p>
        </p:txBody>
      </p:sp>
      <p:sp>
        <p:nvSpPr>
          <p:cNvPr id="73" name="Rectangle 6">
            <a:extLst>
              <a:ext uri="{FF2B5EF4-FFF2-40B4-BE49-F238E27FC236}">
                <a16:creationId xmlns:a16="http://schemas.microsoft.com/office/drawing/2014/main" id="{3CE8AF5E-D374-4CF1-90CC-35CF73B81C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0936" y="2386584"/>
            <a:ext cx="4114800" cy="18288"/>
          </a:xfrm>
          <a:custGeom>
            <a:avLst/>
            <a:gdLst>
              <a:gd name="connsiteX0" fmla="*/ 0 w 4114800"/>
              <a:gd name="connsiteY0" fmla="*/ 0 h 18288"/>
              <a:gd name="connsiteX1" fmla="*/ 768096 w 4114800"/>
              <a:gd name="connsiteY1" fmla="*/ 0 h 18288"/>
              <a:gd name="connsiteX2" fmla="*/ 1495044 w 4114800"/>
              <a:gd name="connsiteY2" fmla="*/ 0 h 18288"/>
              <a:gd name="connsiteX3" fmla="*/ 2221992 w 4114800"/>
              <a:gd name="connsiteY3" fmla="*/ 0 h 18288"/>
              <a:gd name="connsiteX4" fmla="*/ 2784348 w 4114800"/>
              <a:gd name="connsiteY4" fmla="*/ 0 h 18288"/>
              <a:gd name="connsiteX5" fmla="*/ 3387852 w 4114800"/>
              <a:gd name="connsiteY5" fmla="*/ 0 h 18288"/>
              <a:gd name="connsiteX6" fmla="*/ 4114800 w 4114800"/>
              <a:gd name="connsiteY6" fmla="*/ 0 h 18288"/>
              <a:gd name="connsiteX7" fmla="*/ 4114800 w 4114800"/>
              <a:gd name="connsiteY7" fmla="*/ 18288 h 18288"/>
              <a:gd name="connsiteX8" fmla="*/ 3429000 w 4114800"/>
              <a:gd name="connsiteY8" fmla="*/ 18288 h 18288"/>
              <a:gd name="connsiteX9" fmla="*/ 2866644 w 4114800"/>
              <a:gd name="connsiteY9" fmla="*/ 18288 h 18288"/>
              <a:gd name="connsiteX10" fmla="*/ 2304288 w 4114800"/>
              <a:gd name="connsiteY10" fmla="*/ 18288 h 18288"/>
              <a:gd name="connsiteX11" fmla="*/ 1577340 w 4114800"/>
              <a:gd name="connsiteY11" fmla="*/ 18288 h 18288"/>
              <a:gd name="connsiteX12" fmla="*/ 973836 w 4114800"/>
              <a:gd name="connsiteY12" fmla="*/ 18288 h 18288"/>
              <a:gd name="connsiteX13" fmla="*/ 0 w 4114800"/>
              <a:gd name="connsiteY13" fmla="*/ 18288 h 18288"/>
              <a:gd name="connsiteX14" fmla="*/ 0 w 4114800"/>
              <a:gd name="connsiteY14"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14800" h="18288" fill="none" extrusionOk="0">
                <a:moveTo>
                  <a:pt x="0" y="0"/>
                </a:moveTo>
                <a:cubicBezTo>
                  <a:pt x="338280" y="-26110"/>
                  <a:pt x="483942" y="6555"/>
                  <a:pt x="768096" y="0"/>
                </a:cubicBezTo>
                <a:cubicBezTo>
                  <a:pt x="1052250" y="-6555"/>
                  <a:pt x="1331484" y="24616"/>
                  <a:pt x="1495044" y="0"/>
                </a:cubicBezTo>
                <a:cubicBezTo>
                  <a:pt x="1658604" y="-24616"/>
                  <a:pt x="2056661" y="-33562"/>
                  <a:pt x="2221992" y="0"/>
                </a:cubicBezTo>
                <a:cubicBezTo>
                  <a:pt x="2387323" y="33562"/>
                  <a:pt x="2629463" y="-20094"/>
                  <a:pt x="2784348" y="0"/>
                </a:cubicBezTo>
                <a:cubicBezTo>
                  <a:pt x="2939233" y="20094"/>
                  <a:pt x="3151981" y="1524"/>
                  <a:pt x="3387852" y="0"/>
                </a:cubicBezTo>
                <a:cubicBezTo>
                  <a:pt x="3623723" y="-1524"/>
                  <a:pt x="3882724" y="26165"/>
                  <a:pt x="4114800" y="0"/>
                </a:cubicBezTo>
                <a:cubicBezTo>
                  <a:pt x="4114300" y="8855"/>
                  <a:pt x="4114909" y="14521"/>
                  <a:pt x="4114800" y="18288"/>
                </a:cubicBezTo>
                <a:cubicBezTo>
                  <a:pt x="3910038" y="37744"/>
                  <a:pt x="3683432" y="-3969"/>
                  <a:pt x="3429000" y="18288"/>
                </a:cubicBezTo>
                <a:cubicBezTo>
                  <a:pt x="3174568" y="40545"/>
                  <a:pt x="3085815" y="44166"/>
                  <a:pt x="2866644" y="18288"/>
                </a:cubicBezTo>
                <a:cubicBezTo>
                  <a:pt x="2647473" y="-7590"/>
                  <a:pt x="2580474" y="31338"/>
                  <a:pt x="2304288" y="18288"/>
                </a:cubicBezTo>
                <a:cubicBezTo>
                  <a:pt x="2028102" y="5238"/>
                  <a:pt x="1863008" y="-2001"/>
                  <a:pt x="1577340" y="18288"/>
                </a:cubicBezTo>
                <a:cubicBezTo>
                  <a:pt x="1291672" y="38577"/>
                  <a:pt x="1243931" y="9893"/>
                  <a:pt x="973836" y="18288"/>
                </a:cubicBezTo>
                <a:cubicBezTo>
                  <a:pt x="703741" y="26683"/>
                  <a:pt x="317656" y="-5910"/>
                  <a:pt x="0" y="18288"/>
                </a:cubicBezTo>
                <a:cubicBezTo>
                  <a:pt x="683" y="12014"/>
                  <a:pt x="724" y="5908"/>
                  <a:pt x="0" y="0"/>
                </a:cubicBezTo>
                <a:close/>
              </a:path>
              <a:path w="4114800" h="18288" stroke="0" extrusionOk="0">
                <a:moveTo>
                  <a:pt x="0" y="0"/>
                </a:moveTo>
                <a:cubicBezTo>
                  <a:pt x="276109" y="5266"/>
                  <a:pt x="325589" y="-19584"/>
                  <a:pt x="644652" y="0"/>
                </a:cubicBezTo>
                <a:cubicBezTo>
                  <a:pt x="963715" y="19584"/>
                  <a:pt x="1064991" y="6066"/>
                  <a:pt x="1207008" y="0"/>
                </a:cubicBezTo>
                <a:cubicBezTo>
                  <a:pt x="1349025" y="-6066"/>
                  <a:pt x="1791724" y="14506"/>
                  <a:pt x="1975104" y="0"/>
                </a:cubicBezTo>
                <a:cubicBezTo>
                  <a:pt x="2158484" y="-14506"/>
                  <a:pt x="2397469" y="20822"/>
                  <a:pt x="2619756" y="0"/>
                </a:cubicBezTo>
                <a:cubicBezTo>
                  <a:pt x="2842043" y="-20822"/>
                  <a:pt x="2992157" y="20388"/>
                  <a:pt x="3264408" y="0"/>
                </a:cubicBezTo>
                <a:cubicBezTo>
                  <a:pt x="3536659" y="-20388"/>
                  <a:pt x="3855620" y="38211"/>
                  <a:pt x="4114800" y="0"/>
                </a:cubicBezTo>
                <a:cubicBezTo>
                  <a:pt x="4113902" y="7180"/>
                  <a:pt x="4114969" y="13790"/>
                  <a:pt x="4114800" y="18288"/>
                </a:cubicBezTo>
                <a:cubicBezTo>
                  <a:pt x="3968901" y="8593"/>
                  <a:pt x="3623428" y="17559"/>
                  <a:pt x="3429000" y="18288"/>
                </a:cubicBezTo>
                <a:cubicBezTo>
                  <a:pt x="3234572" y="19017"/>
                  <a:pt x="3085079" y="41804"/>
                  <a:pt x="2866644" y="18288"/>
                </a:cubicBezTo>
                <a:cubicBezTo>
                  <a:pt x="2648209" y="-5228"/>
                  <a:pt x="2451737" y="24580"/>
                  <a:pt x="2180844" y="18288"/>
                </a:cubicBezTo>
                <a:cubicBezTo>
                  <a:pt x="1909951" y="11996"/>
                  <a:pt x="1681589" y="12244"/>
                  <a:pt x="1495044" y="18288"/>
                </a:cubicBezTo>
                <a:cubicBezTo>
                  <a:pt x="1308499" y="24332"/>
                  <a:pt x="1136614" y="21789"/>
                  <a:pt x="850392" y="18288"/>
                </a:cubicBezTo>
                <a:cubicBezTo>
                  <a:pt x="564170" y="14787"/>
                  <a:pt x="210636" y="54701"/>
                  <a:pt x="0" y="18288"/>
                </a:cubicBezTo>
                <a:cubicBezTo>
                  <a:pt x="571" y="10093"/>
                  <a:pt x="-125" y="8407"/>
                  <a:pt x="0" y="0"/>
                </a:cubicBezTo>
                <a:close/>
              </a:path>
            </a:pathLst>
          </a:custGeom>
          <a:solidFill>
            <a:srgbClr val="53B28E"/>
          </a:solidFill>
          <a:ln w="38100" cap="rnd">
            <a:solidFill>
              <a:srgbClr val="53B28E"/>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p14="http://schemas.microsoft.com/office/powerpoint/2010/main">
        <mc:Choice Requires="p14">
          <p:contentPart p14:bwMode="auto" r:id="rId2">
            <p14:nvContentPartPr>
              <p14:cNvPr id="75" name="Ink 74">
                <a:extLst>
                  <a:ext uri="{FF2B5EF4-FFF2-40B4-BE49-F238E27FC236}">
                    <a16:creationId xmlns:a16="http://schemas.microsoft.com/office/drawing/2014/main" id="{070477C5-0410-4E4F-97A1-F84C2465C187}"/>
                  </a:ext>
                  <a:ext uri="{C183D7F6-B498-43B3-948B-1728B52AA6E4}">
                    <adec:decorative xmlns:adec="http://schemas.microsoft.com/office/drawing/2017/decorative" val="1"/>
                  </a:ext>
                </a:extLst>
              </p14:cNvPr>
              <p14:cNvContentPartPr>
                <a14:cpLocks xmlns:a14="http://schemas.microsoft.com/office/drawing/2010/main" noGrp="1" noRot="1" noChangeAspect="1" noMove="1" noResize="1" noEditPoints="1" noAdjustHandles="1" noChangeArrowheads="1" noChangeShapeType="1"/>
              </p14:cNvContentPartPr>
              <p14:nvPr>
                <p:extLst>
                  <p:ext uri="{386F3935-93C4-4BCD-93E2-E3B085C9AB24}">
                    <p16:designElem xmlns:p16="http://schemas.microsoft.com/office/powerpoint/2015/main" val="1"/>
                  </p:ext>
                </p:extLst>
              </p14:nvPr>
            </p14:nvContentPartPr>
            <p14:xfrm>
              <a:off x="5755403" y="1971579"/>
              <a:ext cx="360" cy="2160"/>
            </p14:xfrm>
          </p:contentPart>
        </mc:Choice>
        <mc:Fallback xmlns="">
          <p:pic>
            <p:nvPicPr>
              <p:cNvPr id="75" name="Ink 74">
                <a:extLst>
                  <a:ext uri="{FF2B5EF4-FFF2-40B4-BE49-F238E27FC236}">
                    <a16:creationId xmlns:a16="http://schemas.microsoft.com/office/drawing/2014/main" id="{070477C5-0410-4E4F-97A1-F84C2465C18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p:cNvPicPr>
              <p:nvPr/>
            </p:nvPicPr>
            <p:blipFill>
              <a:blip r:embed="rId3"/>
              <a:stretch>
                <a:fillRect/>
              </a:stretch>
            </p:blipFill>
            <p:spPr>
              <a:xfrm>
                <a:off x="5737403" y="1956150"/>
                <a:ext cx="36000" cy="32709"/>
              </a:xfrm>
              <a:prstGeom prst="rect">
                <a:avLst/>
              </a:prstGeom>
            </p:spPr>
          </p:pic>
        </mc:Fallback>
      </mc:AlternateContent>
      <p:pic>
        <p:nvPicPr>
          <p:cNvPr id="2050" name="Picture 2" descr="Teacher Clipart PNG images, Cartoon Teachers, Students And Teacher - Free  Transparent PNG Logos">
            <a:extLst>
              <a:ext uri="{FF2B5EF4-FFF2-40B4-BE49-F238E27FC236}">
                <a16:creationId xmlns:a16="http://schemas.microsoft.com/office/drawing/2014/main" id="{6551578E-271F-FBA3-28C6-C65462E45311}"/>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6615103" y="640080"/>
            <a:ext cx="4426857" cy="557784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4" name="Content Placeholder 2">
            <a:extLst>
              <a:ext uri="{FF2B5EF4-FFF2-40B4-BE49-F238E27FC236}">
                <a16:creationId xmlns:a16="http://schemas.microsoft.com/office/drawing/2014/main" id="{B781D3CB-810C-4210-5FB8-BB101216A662}"/>
              </a:ext>
            </a:extLst>
          </p:cNvPr>
          <p:cNvGraphicFramePr>
            <a:graphicFrameLocks noGrp="1"/>
          </p:cNvGraphicFramePr>
          <p:nvPr>
            <p:ph idx="1"/>
            <p:extLst>
              <p:ext uri="{D42A27DB-BD31-4B8C-83A1-F6EECF244321}">
                <p14:modId xmlns:p14="http://schemas.microsoft.com/office/powerpoint/2010/main" val="296754187"/>
              </p:ext>
            </p:extLst>
          </p:nvPr>
        </p:nvGraphicFramePr>
        <p:xfrm>
          <a:off x="630936" y="2660904"/>
          <a:ext cx="4818888" cy="354787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24204997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768BC45-6978-4563-AFFC-4378E82C53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colored rectangle">
            <a:extLst>
              <a:ext uri="{FF2B5EF4-FFF2-40B4-BE49-F238E27FC236}">
                <a16:creationId xmlns:a16="http://schemas.microsoft.com/office/drawing/2014/main" id="{A80A8067-64B4-47DF-9C4D-88D9ADEC21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53B2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E72F766F-D33E-0E78-8E71-FA445C6745FB}"/>
              </a:ext>
            </a:extLst>
          </p:cNvPr>
          <p:cNvSpPr>
            <a:spLocks noGrp="1"/>
          </p:cNvSpPr>
          <p:nvPr>
            <p:ph type="ctrTitle"/>
          </p:nvPr>
        </p:nvSpPr>
        <p:spPr>
          <a:xfrm>
            <a:off x="838200" y="451381"/>
            <a:ext cx="10512552" cy="4066540"/>
          </a:xfrm>
        </p:spPr>
        <p:txBody>
          <a:bodyPr anchor="b">
            <a:normAutofit/>
          </a:bodyPr>
          <a:lstStyle/>
          <a:p>
            <a:r>
              <a:rPr lang="en-US">
                <a:solidFill>
                  <a:schemeClr val="bg1"/>
                </a:solidFill>
              </a:rPr>
              <a:t>In real life…</a:t>
            </a:r>
          </a:p>
        </p:txBody>
      </p:sp>
      <p:sp>
        <p:nvSpPr>
          <p:cNvPr id="5" name="Subtitle 4">
            <a:extLst>
              <a:ext uri="{FF2B5EF4-FFF2-40B4-BE49-F238E27FC236}">
                <a16:creationId xmlns:a16="http://schemas.microsoft.com/office/drawing/2014/main" id="{D98970D7-D362-6250-86C5-0D73868A785F}"/>
              </a:ext>
            </a:extLst>
          </p:cNvPr>
          <p:cNvSpPr>
            <a:spLocks noGrp="1"/>
          </p:cNvSpPr>
          <p:nvPr>
            <p:ph type="subTitle" idx="1"/>
          </p:nvPr>
        </p:nvSpPr>
        <p:spPr>
          <a:xfrm>
            <a:off x="838199" y="4983276"/>
            <a:ext cx="10512552" cy="1124712"/>
          </a:xfrm>
        </p:spPr>
        <p:txBody>
          <a:bodyPr>
            <a:normAutofit/>
          </a:bodyPr>
          <a:lstStyle/>
          <a:p>
            <a:endParaRPr lang="en-US" dirty="0">
              <a:solidFill>
                <a:schemeClr val="bg1"/>
              </a:solidFill>
            </a:endParaRPr>
          </a:p>
        </p:txBody>
      </p:sp>
      <p:sp>
        <p:nvSpPr>
          <p:cNvPr id="14" name="Rectangle 6">
            <a:extLst>
              <a:ext uri="{FF2B5EF4-FFF2-40B4-BE49-F238E27FC236}">
                <a16:creationId xmlns:a16="http://schemas.microsoft.com/office/drawing/2014/main" id="{DA542B6D-E775-4832-91DC-2D20F85781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bg1"/>
          </a:solidFill>
          <a:ln w="38100" cap="rnd">
            <a:solidFill>
              <a:schemeClr val="bg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278244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2D2B266D-3625-4584-A5C3-7D3F672CFF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1D8876B-3540-C0CA-AF65-2B1A154F4481}"/>
              </a:ext>
            </a:extLst>
          </p:cNvPr>
          <p:cNvSpPr>
            <a:spLocks noGrp="1"/>
          </p:cNvSpPr>
          <p:nvPr>
            <p:ph type="title"/>
          </p:nvPr>
        </p:nvSpPr>
        <p:spPr>
          <a:xfrm>
            <a:off x="498566" y="2766218"/>
            <a:ext cx="10515600" cy="1325563"/>
          </a:xfrm>
        </p:spPr>
        <p:txBody>
          <a:bodyPr/>
          <a:lstStyle/>
          <a:p>
            <a:r>
              <a:rPr lang="en-US" dirty="0"/>
              <a:t>Depends on the problem…</a:t>
            </a:r>
          </a:p>
        </p:txBody>
      </p:sp>
      <p:graphicFrame>
        <p:nvGraphicFramePr>
          <p:cNvPr id="7" name="Content Placeholder 6">
            <a:extLst>
              <a:ext uri="{FF2B5EF4-FFF2-40B4-BE49-F238E27FC236}">
                <a16:creationId xmlns:a16="http://schemas.microsoft.com/office/drawing/2014/main" id="{6EEE58CB-EDFB-A96D-F58D-ACE75BF09D3E}"/>
              </a:ext>
            </a:extLst>
          </p:cNvPr>
          <p:cNvGraphicFramePr>
            <a:graphicFrameLocks noGrp="1"/>
          </p:cNvGraphicFramePr>
          <p:nvPr>
            <p:ph idx="1"/>
            <p:extLst>
              <p:ext uri="{D42A27DB-BD31-4B8C-83A1-F6EECF244321}">
                <p14:modId xmlns:p14="http://schemas.microsoft.com/office/powerpoint/2010/main" val="3281280329"/>
              </p:ext>
            </p:extLst>
          </p:nvPr>
        </p:nvGraphicFramePr>
        <p:xfrm>
          <a:off x="2730136" y="723153"/>
          <a:ext cx="11531455" cy="576972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965235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ctangle 6">
            <a:extLst>
              <a:ext uri="{FF2B5EF4-FFF2-40B4-BE49-F238E27FC236}">
                <a16:creationId xmlns:a16="http://schemas.microsoft.com/office/drawing/2014/main" id="{DA381740-063A-41A4-836D-85D14980EE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useBgFill="1">
        <p:nvSpPr>
          <p:cNvPr id="6" name="Rectangle 9">
            <a:extLst>
              <a:ext uri="{FF2B5EF4-FFF2-40B4-BE49-F238E27FC236}">
                <a16:creationId xmlns:a16="http://schemas.microsoft.com/office/drawing/2014/main" id="{F12E7CC5-C78B-4EBD-9565-3FA00FAA6C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Shape 11">
            <a:extLst>
              <a:ext uri="{FF2B5EF4-FFF2-40B4-BE49-F238E27FC236}">
                <a16:creationId xmlns:a16="http://schemas.microsoft.com/office/drawing/2014/main" id="{3A4529A5-F675-429F-8044-01372BB134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0"/>
            <a:ext cx="7562008" cy="6858000"/>
          </a:xfrm>
          <a:custGeom>
            <a:avLst/>
            <a:gdLst>
              <a:gd name="connsiteX0" fmla="*/ 7529613 w 7529613"/>
              <a:gd name="connsiteY0" fmla="*/ 0 h 6858000"/>
              <a:gd name="connsiteX1" fmla="*/ 1222331 w 7529613"/>
              <a:gd name="connsiteY1" fmla="*/ 0 h 6858000"/>
              <a:gd name="connsiteX2" fmla="*/ 1126483 w 7529613"/>
              <a:gd name="connsiteY2" fmla="*/ 148742 h 6858000"/>
              <a:gd name="connsiteX3" fmla="*/ 767554 w 7529613"/>
              <a:gd name="connsiteY3" fmla="*/ 819975 h 6858000"/>
              <a:gd name="connsiteX4" fmla="*/ 742103 w 7529613"/>
              <a:gd name="connsiteY4" fmla="*/ 854514 h 6858000"/>
              <a:gd name="connsiteX5" fmla="*/ 785881 w 7529613"/>
              <a:gd name="connsiteY5" fmla="*/ 750263 h 6858000"/>
              <a:gd name="connsiteX6" fmla="*/ 978978 w 7529613"/>
              <a:gd name="connsiteY6" fmla="*/ 331786 h 6858000"/>
              <a:gd name="connsiteX7" fmla="*/ 1155717 w 7529613"/>
              <a:gd name="connsiteY7" fmla="*/ 0 h 6858000"/>
              <a:gd name="connsiteX8" fmla="*/ 1098249 w 7529613"/>
              <a:gd name="connsiteY8" fmla="*/ 0 h 6858000"/>
              <a:gd name="connsiteX9" fmla="*/ 991458 w 7529613"/>
              <a:gd name="connsiteY9" fmla="*/ 196614 h 6858000"/>
              <a:gd name="connsiteX10" fmla="*/ 493941 w 7529613"/>
              <a:gd name="connsiteY10" fmla="*/ 1371196 h 6858000"/>
              <a:gd name="connsiteX11" fmla="*/ 46485 w 7529613"/>
              <a:gd name="connsiteY11" fmla="*/ 3331516 h 6858000"/>
              <a:gd name="connsiteX12" fmla="*/ 12252 w 7529613"/>
              <a:gd name="connsiteY12" fmla="*/ 4357388 h 6858000"/>
              <a:gd name="connsiteX13" fmla="*/ 170821 w 7529613"/>
              <a:gd name="connsiteY13" fmla="*/ 5552906 h 6858000"/>
              <a:gd name="connsiteX14" fmla="*/ 537265 w 7529613"/>
              <a:gd name="connsiteY14" fmla="*/ 6828295 h 6858000"/>
              <a:gd name="connsiteX15" fmla="*/ 549692 w 7529613"/>
              <a:gd name="connsiteY15" fmla="*/ 6858000 h 6858000"/>
              <a:gd name="connsiteX16" fmla="*/ 602234 w 7529613"/>
              <a:gd name="connsiteY16" fmla="*/ 6858000 h 6858000"/>
              <a:gd name="connsiteX17" fmla="*/ 595414 w 7529613"/>
              <a:gd name="connsiteY17" fmla="*/ 6841549 h 6858000"/>
              <a:gd name="connsiteX18" fmla="*/ 364260 w 7529613"/>
              <a:gd name="connsiteY18" fmla="*/ 6142729 h 6858000"/>
              <a:gd name="connsiteX19" fmla="*/ 213071 w 7529613"/>
              <a:gd name="connsiteY19" fmla="*/ 5513923 h 6858000"/>
              <a:gd name="connsiteX20" fmla="*/ 211290 w 7529613"/>
              <a:gd name="connsiteY20" fmla="*/ 5480401 h 6858000"/>
              <a:gd name="connsiteX21" fmla="*/ 311446 w 7529613"/>
              <a:gd name="connsiteY21" fmla="*/ 5830359 h 6858000"/>
              <a:gd name="connsiteX22" fmla="*/ 622963 w 7529613"/>
              <a:gd name="connsiteY22" fmla="*/ 6670527 h 6858000"/>
              <a:gd name="connsiteX23" fmla="*/ 710464 w 7529613"/>
              <a:gd name="connsiteY23" fmla="*/ 6858000 h 6858000"/>
              <a:gd name="connsiteX24" fmla="*/ 7529613 w 7529613"/>
              <a:gd name="connsiteY2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529613" h="6858000">
                <a:moveTo>
                  <a:pt x="7529613" y="0"/>
                </a:moveTo>
                <a:lnTo>
                  <a:pt x="1222331" y="0"/>
                </a:lnTo>
                <a:lnTo>
                  <a:pt x="1126483" y="148742"/>
                </a:lnTo>
                <a:cubicBezTo>
                  <a:pt x="995323" y="365513"/>
                  <a:pt x="876174" y="589569"/>
                  <a:pt x="767554" y="819975"/>
                </a:cubicBezTo>
                <a:cubicBezTo>
                  <a:pt x="762210" y="833492"/>
                  <a:pt x="753441" y="845393"/>
                  <a:pt x="742103" y="854514"/>
                </a:cubicBezTo>
                <a:cubicBezTo>
                  <a:pt x="756737" y="819849"/>
                  <a:pt x="770991" y="784928"/>
                  <a:pt x="785881" y="750263"/>
                </a:cubicBezTo>
                <a:cubicBezTo>
                  <a:pt x="846713" y="608712"/>
                  <a:pt x="910948" y="469145"/>
                  <a:pt x="978978" y="331786"/>
                </a:cubicBezTo>
                <a:lnTo>
                  <a:pt x="1155717" y="0"/>
                </a:lnTo>
                <a:lnTo>
                  <a:pt x="1098249" y="0"/>
                </a:lnTo>
                <a:lnTo>
                  <a:pt x="991458" y="196614"/>
                </a:lnTo>
                <a:cubicBezTo>
                  <a:pt x="797017" y="573253"/>
                  <a:pt x="633548" y="966066"/>
                  <a:pt x="493941" y="1371196"/>
                </a:cubicBezTo>
                <a:cubicBezTo>
                  <a:pt x="276630" y="2007265"/>
                  <a:pt x="126659" y="2664286"/>
                  <a:pt x="46485" y="3331516"/>
                </a:cubicBezTo>
                <a:cubicBezTo>
                  <a:pt x="4488" y="3672965"/>
                  <a:pt x="-14219" y="4013908"/>
                  <a:pt x="12252" y="4357388"/>
                </a:cubicBezTo>
                <a:cubicBezTo>
                  <a:pt x="43558" y="4758899"/>
                  <a:pt x="90773" y="5157998"/>
                  <a:pt x="170821" y="5552906"/>
                </a:cubicBezTo>
                <a:cubicBezTo>
                  <a:pt x="259109" y="5988893"/>
                  <a:pt x="378967" y="6414594"/>
                  <a:pt x="537265" y="6828295"/>
                </a:cubicBezTo>
                <a:lnTo>
                  <a:pt x="549692" y="6858000"/>
                </a:lnTo>
                <a:lnTo>
                  <a:pt x="602234" y="6858000"/>
                </a:lnTo>
                <a:lnTo>
                  <a:pt x="595414" y="6841549"/>
                </a:lnTo>
                <a:cubicBezTo>
                  <a:pt x="507884" y="6614016"/>
                  <a:pt x="431296" y="6380817"/>
                  <a:pt x="364260" y="6142729"/>
                </a:cubicBezTo>
                <a:cubicBezTo>
                  <a:pt x="305974" y="5935370"/>
                  <a:pt x="262958" y="5723695"/>
                  <a:pt x="213071" y="5513923"/>
                </a:cubicBezTo>
                <a:cubicBezTo>
                  <a:pt x="211892" y="5502788"/>
                  <a:pt x="211299" y="5491601"/>
                  <a:pt x="211290" y="5480401"/>
                </a:cubicBezTo>
                <a:cubicBezTo>
                  <a:pt x="247814" y="5607635"/>
                  <a:pt x="276958" y="5719759"/>
                  <a:pt x="311446" y="5830359"/>
                </a:cubicBezTo>
                <a:cubicBezTo>
                  <a:pt x="401357" y="6118381"/>
                  <a:pt x="505060" y="6398531"/>
                  <a:pt x="622963" y="6670527"/>
                </a:cubicBezTo>
                <a:lnTo>
                  <a:pt x="710464" y="6858000"/>
                </a:lnTo>
                <a:lnTo>
                  <a:pt x="7529613" y="6858000"/>
                </a:lnTo>
                <a:close/>
              </a:path>
            </a:pathLst>
          </a:custGeom>
          <a:solidFill>
            <a:srgbClr val="53B28E"/>
          </a:solidFill>
          <a:ln w="6857"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F8F2F402-24DC-4FBA-935A-48745316DB94}"/>
              </a:ext>
            </a:extLst>
          </p:cNvPr>
          <p:cNvSpPr>
            <a:spLocks noGrp="1"/>
          </p:cNvSpPr>
          <p:nvPr>
            <p:ph type="title"/>
          </p:nvPr>
        </p:nvSpPr>
        <p:spPr>
          <a:xfrm>
            <a:off x="648037" y="1298448"/>
            <a:ext cx="5895178" cy="3807446"/>
          </a:xfrm>
        </p:spPr>
        <p:txBody>
          <a:bodyPr vert="horz" lIns="91440" tIns="45720" rIns="91440" bIns="45720" rtlCol="0" anchor="b">
            <a:normAutofit/>
          </a:bodyPr>
          <a:lstStyle/>
          <a:p>
            <a:r>
              <a:rPr lang="en-US" sz="8800" dirty="0">
                <a:solidFill>
                  <a:srgbClr val="FFFFFF"/>
                </a:solidFill>
                <a:latin typeface="Eras Medium ITC" panose="020B0602030504020804" pitchFamily="34" charset="0"/>
              </a:rPr>
              <a:t>Reflection</a:t>
            </a:r>
          </a:p>
        </p:txBody>
      </p:sp>
      <p:sp>
        <p:nvSpPr>
          <p:cNvPr id="3" name="Content Placeholder 2">
            <a:extLst>
              <a:ext uri="{FF2B5EF4-FFF2-40B4-BE49-F238E27FC236}">
                <a16:creationId xmlns:a16="http://schemas.microsoft.com/office/drawing/2014/main" id="{76DDA910-94BA-4F9C-801C-125AE196781E}"/>
              </a:ext>
            </a:extLst>
          </p:cNvPr>
          <p:cNvSpPr>
            <a:spLocks noGrp="1"/>
          </p:cNvSpPr>
          <p:nvPr>
            <p:ph idx="1"/>
          </p:nvPr>
        </p:nvSpPr>
        <p:spPr>
          <a:xfrm>
            <a:off x="8129872" y="1122363"/>
            <a:ext cx="3223928" cy="3807446"/>
          </a:xfrm>
        </p:spPr>
        <p:txBody>
          <a:bodyPr vert="horz" lIns="91440" tIns="45720" rIns="91440" bIns="45720" rtlCol="0" anchor="b">
            <a:normAutofit/>
          </a:bodyPr>
          <a:lstStyle/>
          <a:p>
            <a:pPr marL="0" indent="0">
              <a:buNone/>
            </a:pPr>
            <a:r>
              <a:rPr lang="en-US" sz="3600" dirty="0"/>
              <a:t>Who else can you ask for help?</a:t>
            </a:r>
          </a:p>
        </p:txBody>
      </p:sp>
      <p:sp>
        <p:nvSpPr>
          <p:cNvPr id="9" name="Rectangle 6">
            <a:extLst>
              <a:ext uri="{FF2B5EF4-FFF2-40B4-BE49-F238E27FC236}">
                <a16:creationId xmlns:a16="http://schemas.microsoft.com/office/drawing/2014/main" id="{63DAB858-5A0C-4AFF-AAC6-705EDF8DB7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1085" y="5439978"/>
            <a:ext cx="5897880" cy="27432"/>
          </a:xfrm>
          <a:custGeom>
            <a:avLst/>
            <a:gdLst>
              <a:gd name="connsiteX0" fmla="*/ 0 w 5897880"/>
              <a:gd name="connsiteY0" fmla="*/ 0 h 27432"/>
              <a:gd name="connsiteX1" fmla="*/ 537362 w 5897880"/>
              <a:gd name="connsiteY1" fmla="*/ 0 h 27432"/>
              <a:gd name="connsiteX2" fmla="*/ 1133704 w 5897880"/>
              <a:gd name="connsiteY2" fmla="*/ 0 h 27432"/>
              <a:gd name="connsiteX3" fmla="*/ 1671066 w 5897880"/>
              <a:gd name="connsiteY3" fmla="*/ 0 h 27432"/>
              <a:gd name="connsiteX4" fmla="*/ 2385365 w 5897880"/>
              <a:gd name="connsiteY4" fmla="*/ 0 h 27432"/>
              <a:gd name="connsiteX5" fmla="*/ 3040685 w 5897880"/>
              <a:gd name="connsiteY5" fmla="*/ 0 h 27432"/>
              <a:gd name="connsiteX6" fmla="*/ 3696005 w 5897880"/>
              <a:gd name="connsiteY6" fmla="*/ 0 h 27432"/>
              <a:gd name="connsiteX7" fmla="*/ 4469282 w 5897880"/>
              <a:gd name="connsiteY7" fmla="*/ 0 h 27432"/>
              <a:gd name="connsiteX8" fmla="*/ 5183581 w 5897880"/>
              <a:gd name="connsiteY8" fmla="*/ 0 h 27432"/>
              <a:gd name="connsiteX9" fmla="*/ 5897880 w 5897880"/>
              <a:gd name="connsiteY9" fmla="*/ 0 h 27432"/>
              <a:gd name="connsiteX10" fmla="*/ 5897880 w 5897880"/>
              <a:gd name="connsiteY10" fmla="*/ 27432 h 27432"/>
              <a:gd name="connsiteX11" fmla="*/ 5419496 w 5897880"/>
              <a:gd name="connsiteY11" fmla="*/ 27432 h 27432"/>
              <a:gd name="connsiteX12" fmla="*/ 4882134 w 5897880"/>
              <a:gd name="connsiteY12" fmla="*/ 27432 h 27432"/>
              <a:gd name="connsiteX13" fmla="*/ 4167835 w 5897880"/>
              <a:gd name="connsiteY13" fmla="*/ 27432 h 27432"/>
              <a:gd name="connsiteX14" fmla="*/ 3394558 w 5897880"/>
              <a:gd name="connsiteY14" fmla="*/ 27432 h 27432"/>
              <a:gd name="connsiteX15" fmla="*/ 2798216 w 5897880"/>
              <a:gd name="connsiteY15" fmla="*/ 27432 h 27432"/>
              <a:gd name="connsiteX16" fmla="*/ 2024939 w 5897880"/>
              <a:gd name="connsiteY16" fmla="*/ 27432 h 27432"/>
              <a:gd name="connsiteX17" fmla="*/ 1487576 w 5897880"/>
              <a:gd name="connsiteY17" fmla="*/ 27432 h 27432"/>
              <a:gd name="connsiteX18" fmla="*/ 1009193 w 5897880"/>
              <a:gd name="connsiteY18" fmla="*/ 27432 h 27432"/>
              <a:gd name="connsiteX19" fmla="*/ 0 w 5897880"/>
              <a:gd name="connsiteY19" fmla="*/ 27432 h 27432"/>
              <a:gd name="connsiteX20" fmla="*/ 0 w 5897880"/>
              <a:gd name="connsiteY20"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897880" h="27432" fill="none" extrusionOk="0">
                <a:moveTo>
                  <a:pt x="0" y="0"/>
                </a:moveTo>
                <a:cubicBezTo>
                  <a:pt x="232564" y="21549"/>
                  <a:pt x="389747" y="7320"/>
                  <a:pt x="537362" y="0"/>
                </a:cubicBezTo>
                <a:cubicBezTo>
                  <a:pt x="684977" y="-7320"/>
                  <a:pt x="894159" y="-7726"/>
                  <a:pt x="1133704" y="0"/>
                </a:cubicBezTo>
                <a:cubicBezTo>
                  <a:pt x="1373249" y="7726"/>
                  <a:pt x="1440352" y="-304"/>
                  <a:pt x="1671066" y="0"/>
                </a:cubicBezTo>
                <a:cubicBezTo>
                  <a:pt x="1901780" y="304"/>
                  <a:pt x="2091497" y="765"/>
                  <a:pt x="2385365" y="0"/>
                </a:cubicBezTo>
                <a:cubicBezTo>
                  <a:pt x="2679233" y="-765"/>
                  <a:pt x="2762926" y="2802"/>
                  <a:pt x="3040685" y="0"/>
                </a:cubicBezTo>
                <a:cubicBezTo>
                  <a:pt x="3318444" y="-2802"/>
                  <a:pt x="3409726" y="9093"/>
                  <a:pt x="3696005" y="0"/>
                </a:cubicBezTo>
                <a:cubicBezTo>
                  <a:pt x="3982284" y="-9093"/>
                  <a:pt x="4087272" y="27119"/>
                  <a:pt x="4469282" y="0"/>
                </a:cubicBezTo>
                <a:cubicBezTo>
                  <a:pt x="4851292" y="-27119"/>
                  <a:pt x="4924835" y="26473"/>
                  <a:pt x="5183581" y="0"/>
                </a:cubicBezTo>
                <a:cubicBezTo>
                  <a:pt x="5442327" y="-26473"/>
                  <a:pt x="5598463" y="7328"/>
                  <a:pt x="5897880" y="0"/>
                </a:cubicBezTo>
                <a:cubicBezTo>
                  <a:pt x="5898716" y="13055"/>
                  <a:pt x="5897707" y="18641"/>
                  <a:pt x="5897880" y="27432"/>
                </a:cubicBezTo>
                <a:cubicBezTo>
                  <a:pt x="5682742" y="40412"/>
                  <a:pt x="5520014" y="23844"/>
                  <a:pt x="5419496" y="27432"/>
                </a:cubicBezTo>
                <a:cubicBezTo>
                  <a:pt x="5318978" y="31020"/>
                  <a:pt x="5012864" y="6698"/>
                  <a:pt x="4882134" y="27432"/>
                </a:cubicBezTo>
                <a:cubicBezTo>
                  <a:pt x="4751404" y="48166"/>
                  <a:pt x="4313676" y="5207"/>
                  <a:pt x="4167835" y="27432"/>
                </a:cubicBezTo>
                <a:cubicBezTo>
                  <a:pt x="4021994" y="49657"/>
                  <a:pt x="3715729" y="59193"/>
                  <a:pt x="3394558" y="27432"/>
                </a:cubicBezTo>
                <a:cubicBezTo>
                  <a:pt x="3073387" y="-4329"/>
                  <a:pt x="3093227" y="38972"/>
                  <a:pt x="2798216" y="27432"/>
                </a:cubicBezTo>
                <a:cubicBezTo>
                  <a:pt x="2503205" y="15892"/>
                  <a:pt x="2297615" y="31603"/>
                  <a:pt x="2024939" y="27432"/>
                </a:cubicBezTo>
                <a:cubicBezTo>
                  <a:pt x="1752263" y="23261"/>
                  <a:pt x="1629814" y="3659"/>
                  <a:pt x="1487576" y="27432"/>
                </a:cubicBezTo>
                <a:cubicBezTo>
                  <a:pt x="1345338" y="51205"/>
                  <a:pt x="1238885" y="24954"/>
                  <a:pt x="1009193" y="27432"/>
                </a:cubicBezTo>
                <a:cubicBezTo>
                  <a:pt x="779501" y="29910"/>
                  <a:pt x="441829" y="-15535"/>
                  <a:pt x="0" y="27432"/>
                </a:cubicBezTo>
                <a:cubicBezTo>
                  <a:pt x="988" y="17221"/>
                  <a:pt x="-970" y="7538"/>
                  <a:pt x="0" y="0"/>
                </a:cubicBezTo>
                <a:close/>
              </a:path>
              <a:path w="5897880" h="27432" stroke="0" extrusionOk="0">
                <a:moveTo>
                  <a:pt x="0" y="0"/>
                </a:moveTo>
                <a:cubicBezTo>
                  <a:pt x="196299" y="-26676"/>
                  <a:pt x="463834" y="6738"/>
                  <a:pt x="596341" y="0"/>
                </a:cubicBezTo>
                <a:cubicBezTo>
                  <a:pt x="728848" y="-6738"/>
                  <a:pt x="857267" y="1845"/>
                  <a:pt x="1074725" y="0"/>
                </a:cubicBezTo>
                <a:cubicBezTo>
                  <a:pt x="1292183" y="-1845"/>
                  <a:pt x="1545672" y="3744"/>
                  <a:pt x="1848002" y="0"/>
                </a:cubicBezTo>
                <a:cubicBezTo>
                  <a:pt x="2150332" y="-3744"/>
                  <a:pt x="2306688" y="-14526"/>
                  <a:pt x="2444344" y="0"/>
                </a:cubicBezTo>
                <a:cubicBezTo>
                  <a:pt x="2582000" y="14526"/>
                  <a:pt x="2761095" y="-11862"/>
                  <a:pt x="3040685" y="0"/>
                </a:cubicBezTo>
                <a:cubicBezTo>
                  <a:pt x="3320275" y="11862"/>
                  <a:pt x="3622320" y="-32867"/>
                  <a:pt x="3813962" y="0"/>
                </a:cubicBezTo>
                <a:cubicBezTo>
                  <a:pt x="4005604" y="32867"/>
                  <a:pt x="4117810" y="-10778"/>
                  <a:pt x="4351325" y="0"/>
                </a:cubicBezTo>
                <a:cubicBezTo>
                  <a:pt x="4584840" y="10778"/>
                  <a:pt x="4963783" y="-32384"/>
                  <a:pt x="5124602" y="0"/>
                </a:cubicBezTo>
                <a:cubicBezTo>
                  <a:pt x="5285421" y="32384"/>
                  <a:pt x="5705238" y="-29538"/>
                  <a:pt x="5897880" y="0"/>
                </a:cubicBezTo>
                <a:cubicBezTo>
                  <a:pt x="5898677" y="11634"/>
                  <a:pt x="5899083" y="16994"/>
                  <a:pt x="5897880" y="27432"/>
                </a:cubicBezTo>
                <a:cubicBezTo>
                  <a:pt x="5630425" y="7719"/>
                  <a:pt x="5532865" y="21388"/>
                  <a:pt x="5242560" y="27432"/>
                </a:cubicBezTo>
                <a:cubicBezTo>
                  <a:pt x="4952255" y="33476"/>
                  <a:pt x="4783060" y="14892"/>
                  <a:pt x="4646219" y="27432"/>
                </a:cubicBezTo>
                <a:cubicBezTo>
                  <a:pt x="4509378" y="39972"/>
                  <a:pt x="4163771" y="-4851"/>
                  <a:pt x="3872941" y="27432"/>
                </a:cubicBezTo>
                <a:cubicBezTo>
                  <a:pt x="3582111" y="59715"/>
                  <a:pt x="3362704" y="7742"/>
                  <a:pt x="3099664" y="27432"/>
                </a:cubicBezTo>
                <a:cubicBezTo>
                  <a:pt x="2836624" y="47122"/>
                  <a:pt x="2747441" y="28801"/>
                  <a:pt x="2562301" y="27432"/>
                </a:cubicBezTo>
                <a:cubicBezTo>
                  <a:pt x="2377161" y="26063"/>
                  <a:pt x="2104946" y="30879"/>
                  <a:pt x="1906981" y="27432"/>
                </a:cubicBezTo>
                <a:cubicBezTo>
                  <a:pt x="1709016" y="23985"/>
                  <a:pt x="1304654" y="6821"/>
                  <a:pt x="1133704" y="27432"/>
                </a:cubicBezTo>
                <a:cubicBezTo>
                  <a:pt x="962754" y="48043"/>
                  <a:pt x="457048" y="12129"/>
                  <a:pt x="0" y="27432"/>
                </a:cubicBezTo>
                <a:cubicBezTo>
                  <a:pt x="894" y="14250"/>
                  <a:pt x="667" y="11053"/>
                  <a:pt x="0" y="0"/>
                </a:cubicBezTo>
                <a:close/>
              </a:path>
            </a:pathLst>
          </a:custGeom>
          <a:solidFill>
            <a:srgbClr val="FFFFFF"/>
          </a:solidFill>
          <a:ln w="41275" cap="rnd">
            <a:solidFill>
              <a:srgbClr val="FFFFFF"/>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6">
            <a:extLst>
              <a:ext uri="{FF2B5EF4-FFF2-40B4-BE49-F238E27FC236}">
                <a16:creationId xmlns:a16="http://schemas.microsoft.com/office/drawing/2014/main" id="{53BEA983-EAAB-42FB-84E9-E77708168C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29016" y="5440680"/>
            <a:ext cx="3200400" cy="27432"/>
          </a:xfrm>
          <a:custGeom>
            <a:avLst/>
            <a:gdLst>
              <a:gd name="connsiteX0" fmla="*/ 0 w 3200400"/>
              <a:gd name="connsiteY0" fmla="*/ 0 h 27432"/>
              <a:gd name="connsiteX1" fmla="*/ 608076 w 3200400"/>
              <a:gd name="connsiteY1" fmla="*/ 0 h 27432"/>
              <a:gd name="connsiteX2" fmla="*/ 1248156 w 3200400"/>
              <a:gd name="connsiteY2" fmla="*/ 0 h 27432"/>
              <a:gd name="connsiteX3" fmla="*/ 1920240 w 3200400"/>
              <a:gd name="connsiteY3" fmla="*/ 0 h 27432"/>
              <a:gd name="connsiteX4" fmla="*/ 2592324 w 3200400"/>
              <a:gd name="connsiteY4" fmla="*/ 0 h 27432"/>
              <a:gd name="connsiteX5" fmla="*/ 3200400 w 3200400"/>
              <a:gd name="connsiteY5" fmla="*/ 0 h 27432"/>
              <a:gd name="connsiteX6" fmla="*/ 3200400 w 3200400"/>
              <a:gd name="connsiteY6" fmla="*/ 27432 h 27432"/>
              <a:gd name="connsiteX7" fmla="*/ 2496312 w 3200400"/>
              <a:gd name="connsiteY7" fmla="*/ 27432 h 27432"/>
              <a:gd name="connsiteX8" fmla="*/ 1792224 w 3200400"/>
              <a:gd name="connsiteY8" fmla="*/ 27432 h 27432"/>
              <a:gd name="connsiteX9" fmla="*/ 1152144 w 3200400"/>
              <a:gd name="connsiteY9" fmla="*/ 27432 h 27432"/>
              <a:gd name="connsiteX10" fmla="*/ 0 w 3200400"/>
              <a:gd name="connsiteY10" fmla="*/ 27432 h 27432"/>
              <a:gd name="connsiteX11" fmla="*/ 0 w 3200400"/>
              <a:gd name="connsiteY11"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00400" h="27432" fill="none" extrusionOk="0">
                <a:moveTo>
                  <a:pt x="0" y="0"/>
                </a:moveTo>
                <a:cubicBezTo>
                  <a:pt x="176560" y="-17034"/>
                  <a:pt x="345323" y="-28956"/>
                  <a:pt x="608076" y="0"/>
                </a:cubicBezTo>
                <a:cubicBezTo>
                  <a:pt x="870829" y="28956"/>
                  <a:pt x="955637" y="-27357"/>
                  <a:pt x="1248156" y="0"/>
                </a:cubicBezTo>
                <a:cubicBezTo>
                  <a:pt x="1540675" y="27357"/>
                  <a:pt x="1624069" y="30558"/>
                  <a:pt x="1920240" y="0"/>
                </a:cubicBezTo>
                <a:cubicBezTo>
                  <a:pt x="2216411" y="-30558"/>
                  <a:pt x="2344585" y="12271"/>
                  <a:pt x="2592324" y="0"/>
                </a:cubicBezTo>
                <a:cubicBezTo>
                  <a:pt x="2840063" y="-12271"/>
                  <a:pt x="2987913" y="7129"/>
                  <a:pt x="3200400" y="0"/>
                </a:cubicBezTo>
                <a:cubicBezTo>
                  <a:pt x="3199234" y="7395"/>
                  <a:pt x="3200445" y="21864"/>
                  <a:pt x="3200400" y="27432"/>
                </a:cubicBezTo>
                <a:cubicBezTo>
                  <a:pt x="2991642" y="45977"/>
                  <a:pt x="2778729" y="1200"/>
                  <a:pt x="2496312" y="27432"/>
                </a:cubicBezTo>
                <a:cubicBezTo>
                  <a:pt x="2213895" y="53664"/>
                  <a:pt x="2080041" y="8460"/>
                  <a:pt x="1792224" y="27432"/>
                </a:cubicBezTo>
                <a:cubicBezTo>
                  <a:pt x="1504407" y="46404"/>
                  <a:pt x="1357364" y="6320"/>
                  <a:pt x="1152144" y="27432"/>
                </a:cubicBezTo>
                <a:cubicBezTo>
                  <a:pt x="946924" y="48544"/>
                  <a:pt x="515176" y="61411"/>
                  <a:pt x="0" y="27432"/>
                </a:cubicBezTo>
                <a:cubicBezTo>
                  <a:pt x="-503" y="20663"/>
                  <a:pt x="1168" y="5855"/>
                  <a:pt x="0" y="0"/>
                </a:cubicBezTo>
                <a:close/>
              </a:path>
              <a:path w="3200400" h="27432" stroke="0" extrusionOk="0">
                <a:moveTo>
                  <a:pt x="0" y="0"/>
                </a:moveTo>
                <a:cubicBezTo>
                  <a:pt x="273892" y="-2049"/>
                  <a:pt x="368520" y="4190"/>
                  <a:pt x="608076" y="0"/>
                </a:cubicBezTo>
                <a:cubicBezTo>
                  <a:pt x="847632" y="-4190"/>
                  <a:pt x="971999" y="7437"/>
                  <a:pt x="1152144" y="0"/>
                </a:cubicBezTo>
                <a:cubicBezTo>
                  <a:pt x="1332289" y="-7437"/>
                  <a:pt x="1665848" y="24107"/>
                  <a:pt x="1856232" y="0"/>
                </a:cubicBezTo>
                <a:cubicBezTo>
                  <a:pt x="2046616" y="-24107"/>
                  <a:pt x="2167965" y="18079"/>
                  <a:pt x="2464308" y="0"/>
                </a:cubicBezTo>
                <a:cubicBezTo>
                  <a:pt x="2760651" y="-18079"/>
                  <a:pt x="2877599" y="28161"/>
                  <a:pt x="3200400" y="0"/>
                </a:cubicBezTo>
                <a:cubicBezTo>
                  <a:pt x="3200593" y="12649"/>
                  <a:pt x="3199412" y="17989"/>
                  <a:pt x="3200400" y="27432"/>
                </a:cubicBezTo>
                <a:cubicBezTo>
                  <a:pt x="2978255" y="22115"/>
                  <a:pt x="2854979" y="18349"/>
                  <a:pt x="2560320" y="27432"/>
                </a:cubicBezTo>
                <a:cubicBezTo>
                  <a:pt x="2265661" y="36515"/>
                  <a:pt x="2043241" y="2929"/>
                  <a:pt x="1856232" y="27432"/>
                </a:cubicBezTo>
                <a:cubicBezTo>
                  <a:pt x="1669223" y="51935"/>
                  <a:pt x="1428863" y="5228"/>
                  <a:pt x="1312164" y="27432"/>
                </a:cubicBezTo>
                <a:cubicBezTo>
                  <a:pt x="1195465" y="49636"/>
                  <a:pt x="838125" y="31438"/>
                  <a:pt x="672084" y="27432"/>
                </a:cubicBezTo>
                <a:cubicBezTo>
                  <a:pt x="506043" y="23426"/>
                  <a:pt x="200317" y="-1243"/>
                  <a:pt x="0" y="27432"/>
                </a:cubicBezTo>
                <a:cubicBezTo>
                  <a:pt x="1300" y="19678"/>
                  <a:pt x="-86" y="12044"/>
                  <a:pt x="0" y="0"/>
                </a:cubicBezTo>
                <a:close/>
              </a:path>
            </a:pathLst>
          </a:custGeom>
          <a:solidFill>
            <a:srgbClr val="53B28E"/>
          </a:solidFill>
          <a:ln w="41275" cap="rnd">
            <a:solidFill>
              <a:srgbClr val="53B28E"/>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756108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247B6BBF-09F2-4A29-AE4E-3771E29248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AE944CE-304B-544B-26D1-F4522AC0A65C}"/>
              </a:ext>
            </a:extLst>
          </p:cNvPr>
          <p:cNvSpPr>
            <a:spLocks noGrp="1"/>
          </p:cNvSpPr>
          <p:nvPr>
            <p:ph type="title"/>
          </p:nvPr>
        </p:nvSpPr>
        <p:spPr>
          <a:xfrm>
            <a:off x="635000" y="634029"/>
            <a:ext cx="10921640" cy="1314698"/>
          </a:xfrm>
        </p:spPr>
        <p:txBody>
          <a:bodyPr anchor="ctr">
            <a:normAutofit/>
          </a:bodyPr>
          <a:lstStyle/>
          <a:p>
            <a:pPr algn="ctr"/>
            <a:r>
              <a:rPr lang="en-US" sz="7200" dirty="0"/>
              <a:t>Who do I ask for help?</a:t>
            </a:r>
          </a:p>
        </p:txBody>
      </p:sp>
      <p:sp>
        <p:nvSpPr>
          <p:cNvPr id="18" name="Rectangle 22">
            <a:extLst>
              <a:ext uri="{FF2B5EF4-FFF2-40B4-BE49-F238E27FC236}">
                <a16:creationId xmlns:a16="http://schemas.microsoft.com/office/drawing/2014/main" id="{535742DD-1B16-4E9D-B715-0D74B4574A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648305" y="2241737"/>
            <a:ext cx="10900219" cy="18288"/>
          </a:xfrm>
          <a:custGeom>
            <a:avLst/>
            <a:gdLst>
              <a:gd name="connsiteX0" fmla="*/ 0 w 10900219"/>
              <a:gd name="connsiteY0" fmla="*/ 0 h 18288"/>
              <a:gd name="connsiteX1" fmla="*/ 463259 w 10900219"/>
              <a:gd name="connsiteY1" fmla="*/ 0 h 18288"/>
              <a:gd name="connsiteX2" fmla="*/ 1144523 w 10900219"/>
              <a:gd name="connsiteY2" fmla="*/ 0 h 18288"/>
              <a:gd name="connsiteX3" fmla="*/ 1934789 w 10900219"/>
              <a:gd name="connsiteY3" fmla="*/ 0 h 18288"/>
              <a:gd name="connsiteX4" fmla="*/ 2289046 w 10900219"/>
              <a:gd name="connsiteY4" fmla="*/ 0 h 18288"/>
              <a:gd name="connsiteX5" fmla="*/ 2643303 w 10900219"/>
              <a:gd name="connsiteY5" fmla="*/ 0 h 18288"/>
              <a:gd name="connsiteX6" fmla="*/ 3542571 w 10900219"/>
              <a:gd name="connsiteY6" fmla="*/ 0 h 18288"/>
              <a:gd name="connsiteX7" fmla="*/ 4223835 w 10900219"/>
              <a:gd name="connsiteY7" fmla="*/ 0 h 18288"/>
              <a:gd name="connsiteX8" fmla="*/ 4578092 w 10900219"/>
              <a:gd name="connsiteY8" fmla="*/ 0 h 18288"/>
              <a:gd name="connsiteX9" fmla="*/ 5259356 w 10900219"/>
              <a:gd name="connsiteY9" fmla="*/ 0 h 18288"/>
              <a:gd name="connsiteX10" fmla="*/ 6158624 w 10900219"/>
              <a:gd name="connsiteY10" fmla="*/ 0 h 18288"/>
              <a:gd name="connsiteX11" fmla="*/ 6730885 w 10900219"/>
              <a:gd name="connsiteY11" fmla="*/ 0 h 18288"/>
              <a:gd name="connsiteX12" fmla="*/ 7303147 w 10900219"/>
              <a:gd name="connsiteY12" fmla="*/ 0 h 18288"/>
              <a:gd name="connsiteX13" fmla="*/ 7984410 w 10900219"/>
              <a:gd name="connsiteY13" fmla="*/ 0 h 18288"/>
              <a:gd name="connsiteX14" fmla="*/ 8774676 w 10900219"/>
              <a:gd name="connsiteY14" fmla="*/ 0 h 18288"/>
              <a:gd name="connsiteX15" fmla="*/ 9564942 w 10900219"/>
              <a:gd name="connsiteY15" fmla="*/ 0 h 18288"/>
              <a:gd name="connsiteX16" fmla="*/ 10900219 w 10900219"/>
              <a:gd name="connsiteY16" fmla="*/ 0 h 18288"/>
              <a:gd name="connsiteX17" fmla="*/ 10900219 w 10900219"/>
              <a:gd name="connsiteY17" fmla="*/ 18288 h 18288"/>
              <a:gd name="connsiteX18" fmla="*/ 10436960 w 10900219"/>
              <a:gd name="connsiteY18" fmla="*/ 18288 h 18288"/>
              <a:gd name="connsiteX19" fmla="*/ 9537692 w 10900219"/>
              <a:gd name="connsiteY19" fmla="*/ 18288 h 18288"/>
              <a:gd name="connsiteX20" fmla="*/ 8856428 w 10900219"/>
              <a:gd name="connsiteY20" fmla="*/ 18288 h 18288"/>
              <a:gd name="connsiteX21" fmla="*/ 8502171 w 10900219"/>
              <a:gd name="connsiteY21" fmla="*/ 18288 h 18288"/>
              <a:gd name="connsiteX22" fmla="*/ 7820907 w 10900219"/>
              <a:gd name="connsiteY22" fmla="*/ 18288 h 18288"/>
              <a:gd name="connsiteX23" fmla="*/ 7248646 w 10900219"/>
              <a:gd name="connsiteY23" fmla="*/ 18288 h 18288"/>
              <a:gd name="connsiteX24" fmla="*/ 6676384 w 10900219"/>
              <a:gd name="connsiteY24" fmla="*/ 18288 h 18288"/>
              <a:gd name="connsiteX25" fmla="*/ 6104123 w 10900219"/>
              <a:gd name="connsiteY25" fmla="*/ 18288 h 18288"/>
              <a:gd name="connsiteX26" fmla="*/ 5531861 w 10900219"/>
              <a:gd name="connsiteY26" fmla="*/ 18288 h 18288"/>
              <a:gd name="connsiteX27" fmla="*/ 4741595 w 10900219"/>
              <a:gd name="connsiteY27" fmla="*/ 18288 h 18288"/>
              <a:gd name="connsiteX28" fmla="*/ 4060332 w 10900219"/>
              <a:gd name="connsiteY28" fmla="*/ 18288 h 18288"/>
              <a:gd name="connsiteX29" fmla="*/ 3706074 w 10900219"/>
              <a:gd name="connsiteY29" fmla="*/ 18288 h 18288"/>
              <a:gd name="connsiteX30" fmla="*/ 3133813 w 10900219"/>
              <a:gd name="connsiteY30" fmla="*/ 18288 h 18288"/>
              <a:gd name="connsiteX31" fmla="*/ 2343547 w 10900219"/>
              <a:gd name="connsiteY31" fmla="*/ 18288 h 18288"/>
              <a:gd name="connsiteX32" fmla="*/ 1880288 w 10900219"/>
              <a:gd name="connsiteY32" fmla="*/ 18288 h 18288"/>
              <a:gd name="connsiteX33" fmla="*/ 981020 w 10900219"/>
              <a:gd name="connsiteY33" fmla="*/ 18288 h 18288"/>
              <a:gd name="connsiteX34" fmla="*/ 0 w 10900219"/>
              <a:gd name="connsiteY34" fmla="*/ 18288 h 18288"/>
              <a:gd name="connsiteX35" fmla="*/ 0 w 10900219"/>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900219" h="18288" fill="none" extrusionOk="0">
                <a:moveTo>
                  <a:pt x="0" y="0"/>
                </a:moveTo>
                <a:cubicBezTo>
                  <a:pt x="118469" y="-6619"/>
                  <a:pt x="329397" y="-5525"/>
                  <a:pt x="463259" y="0"/>
                </a:cubicBezTo>
                <a:cubicBezTo>
                  <a:pt x="597121" y="5525"/>
                  <a:pt x="866598" y="4881"/>
                  <a:pt x="1144523" y="0"/>
                </a:cubicBezTo>
                <a:cubicBezTo>
                  <a:pt x="1422448" y="-4881"/>
                  <a:pt x="1761178" y="17159"/>
                  <a:pt x="1934789" y="0"/>
                </a:cubicBezTo>
                <a:cubicBezTo>
                  <a:pt x="2108400" y="-17159"/>
                  <a:pt x="2119134" y="-4032"/>
                  <a:pt x="2289046" y="0"/>
                </a:cubicBezTo>
                <a:cubicBezTo>
                  <a:pt x="2458958" y="4032"/>
                  <a:pt x="2472610" y="15385"/>
                  <a:pt x="2643303" y="0"/>
                </a:cubicBezTo>
                <a:cubicBezTo>
                  <a:pt x="2813996" y="-15385"/>
                  <a:pt x="3334189" y="-21234"/>
                  <a:pt x="3542571" y="0"/>
                </a:cubicBezTo>
                <a:cubicBezTo>
                  <a:pt x="3750953" y="21234"/>
                  <a:pt x="3991639" y="13212"/>
                  <a:pt x="4223835" y="0"/>
                </a:cubicBezTo>
                <a:cubicBezTo>
                  <a:pt x="4456031" y="-13212"/>
                  <a:pt x="4466914" y="13318"/>
                  <a:pt x="4578092" y="0"/>
                </a:cubicBezTo>
                <a:cubicBezTo>
                  <a:pt x="4689270" y="-13318"/>
                  <a:pt x="5120635" y="31363"/>
                  <a:pt x="5259356" y="0"/>
                </a:cubicBezTo>
                <a:cubicBezTo>
                  <a:pt x="5398077" y="-31363"/>
                  <a:pt x="5954119" y="-7091"/>
                  <a:pt x="6158624" y="0"/>
                </a:cubicBezTo>
                <a:cubicBezTo>
                  <a:pt x="6363129" y="7091"/>
                  <a:pt x="6535071" y="-8480"/>
                  <a:pt x="6730885" y="0"/>
                </a:cubicBezTo>
                <a:cubicBezTo>
                  <a:pt x="6926699" y="8480"/>
                  <a:pt x="7091018" y="19194"/>
                  <a:pt x="7303147" y="0"/>
                </a:cubicBezTo>
                <a:cubicBezTo>
                  <a:pt x="7515276" y="-19194"/>
                  <a:pt x="7840361" y="30755"/>
                  <a:pt x="7984410" y="0"/>
                </a:cubicBezTo>
                <a:cubicBezTo>
                  <a:pt x="8128459" y="-30755"/>
                  <a:pt x="8498590" y="39460"/>
                  <a:pt x="8774676" y="0"/>
                </a:cubicBezTo>
                <a:cubicBezTo>
                  <a:pt x="9050762" y="-39460"/>
                  <a:pt x="9204381" y="36508"/>
                  <a:pt x="9564942" y="0"/>
                </a:cubicBezTo>
                <a:cubicBezTo>
                  <a:pt x="9925503" y="-36508"/>
                  <a:pt x="10235542" y="59225"/>
                  <a:pt x="10900219" y="0"/>
                </a:cubicBezTo>
                <a:cubicBezTo>
                  <a:pt x="10900865" y="4451"/>
                  <a:pt x="10900709" y="9226"/>
                  <a:pt x="10900219" y="18288"/>
                </a:cubicBezTo>
                <a:cubicBezTo>
                  <a:pt x="10675942" y="21751"/>
                  <a:pt x="10609372" y="26977"/>
                  <a:pt x="10436960" y="18288"/>
                </a:cubicBezTo>
                <a:cubicBezTo>
                  <a:pt x="10264548" y="9599"/>
                  <a:pt x="9961150" y="-11074"/>
                  <a:pt x="9537692" y="18288"/>
                </a:cubicBezTo>
                <a:cubicBezTo>
                  <a:pt x="9114234" y="47650"/>
                  <a:pt x="9087386" y="35169"/>
                  <a:pt x="8856428" y="18288"/>
                </a:cubicBezTo>
                <a:cubicBezTo>
                  <a:pt x="8625470" y="1407"/>
                  <a:pt x="8634361" y="13786"/>
                  <a:pt x="8502171" y="18288"/>
                </a:cubicBezTo>
                <a:cubicBezTo>
                  <a:pt x="8369981" y="22790"/>
                  <a:pt x="8132296" y="22561"/>
                  <a:pt x="7820907" y="18288"/>
                </a:cubicBezTo>
                <a:cubicBezTo>
                  <a:pt x="7509518" y="14015"/>
                  <a:pt x="7432447" y="29431"/>
                  <a:pt x="7248646" y="18288"/>
                </a:cubicBezTo>
                <a:cubicBezTo>
                  <a:pt x="7064845" y="7145"/>
                  <a:pt x="6954380" y="2746"/>
                  <a:pt x="6676384" y="18288"/>
                </a:cubicBezTo>
                <a:cubicBezTo>
                  <a:pt x="6398388" y="33830"/>
                  <a:pt x="6292480" y="-4579"/>
                  <a:pt x="6104123" y="18288"/>
                </a:cubicBezTo>
                <a:cubicBezTo>
                  <a:pt x="5915766" y="41155"/>
                  <a:pt x="5703359" y="-8437"/>
                  <a:pt x="5531861" y="18288"/>
                </a:cubicBezTo>
                <a:cubicBezTo>
                  <a:pt x="5360363" y="45013"/>
                  <a:pt x="5056784" y="-12121"/>
                  <a:pt x="4741595" y="18288"/>
                </a:cubicBezTo>
                <a:cubicBezTo>
                  <a:pt x="4426406" y="48697"/>
                  <a:pt x="4364529" y="-10910"/>
                  <a:pt x="4060332" y="18288"/>
                </a:cubicBezTo>
                <a:cubicBezTo>
                  <a:pt x="3756135" y="47486"/>
                  <a:pt x="3816049" y="13364"/>
                  <a:pt x="3706074" y="18288"/>
                </a:cubicBezTo>
                <a:cubicBezTo>
                  <a:pt x="3596099" y="23212"/>
                  <a:pt x="3382238" y="37686"/>
                  <a:pt x="3133813" y="18288"/>
                </a:cubicBezTo>
                <a:cubicBezTo>
                  <a:pt x="2885388" y="-1110"/>
                  <a:pt x="2523125" y="15465"/>
                  <a:pt x="2343547" y="18288"/>
                </a:cubicBezTo>
                <a:cubicBezTo>
                  <a:pt x="2163969" y="21111"/>
                  <a:pt x="1985160" y="33196"/>
                  <a:pt x="1880288" y="18288"/>
                </a:cubicBezTo>
                <a:cubicBezTo>
                  <a:pt x="1775416" y="3380"/>
                  <a:pt x="1261751" y="-9914"/>
                  <a:pt x="981020" y="18288"/>
                </a:cubicBezTo>
                <a:cubicBezTo>
                  <a:pt x="700289" y="46490"/>
                  <a:pt x="314212" y="-15659"/>
                  <a:pt x="0" y="18288"/>
                </a:cubicBezTo>
                <a:cubicBezTo>
                  <a:pt x="-213" y="9468"/>
                  <a:pt x="187" y="4459"/>
                  <a:pt x="0" y="0"/>
                </a:cubicBezTo>
                <a:close/>
              </a:path>
              <a:path w="10900219" h="18288" stroke="0" extrusionOk="0">
                <a:moveTo>
                  <a:pt x="0" y="0"/>
                </a:moveTo>
                <a:cubicBezTo>
                  <a:pt x="269624" y="3698"/>
                  <a:pt x="383061" y="-5818"/>
                  <a:pt x="572261" y="0"/>
                </a:cubicBezTo>
                <a:cubicBezTo>
                  <a:pt x="761461" y="5818"/>
                  <a:pt x="826360" y="-1890"/>
                  <a:pt x="926519" y="0"/>
                </a:cubicBezTo>
                <a:cubicBezTo>
                  <a:pt x="1026678" y="1890"/>
                  <a:pt x="1621671" y="-1096"/>
                  <a:pt x="1825787" y="0"/>
                </a:cubicBezTo>
                <a:cubicBezTo>
                  <a:pt x="2029903" y="1096"/>
                  <a:pt x="2212612" y="17145"/>
                  <a:pt x="2398048" y="0"/>
                </a:cubicBezTo>
                <a:cubicBezTo>
                  <a:pt x="2583484" y="-17145"/>
                  <a:pt x="2739759" y="-14168"/>
                  <a:pt x="2970310" y="0"/>
                </a:cubicBezTo>
                <a:cubicBezTo>
                  <a:pt x="3200861" y="14168"/>
                  <a:pt x="3502691" y="33180"/>
                  <a:pt x="3869578" y="0"/>
                </a:cubicBezTo>
                <a:cubicBezTo>
                  <a:pt x="4236465" y="-33180"/>
                  <a:pt x="4122134" y="-10470"/>
                  <a:pt x="4332837" y="0"/>
                </a:cubicBezTo>
                <a:cubicBezTo>
                  <a:pt x="4543540" y="10470"/>
                  <a:pt x="4834652" y="3572"/>
                  <a:pt x="5232105" y="0"/>
                </a:cubicBezTo>
                <a:cubicBezTo>
                  <a:pt x="5629558" y="-3572"/>
                  <a:pt x="5773178" y="-6604"/>
                  <a:pt x="6131373" y="0"/>
                </a:cubicBezTo>
                <a:cubicBezTo>
                  <a:pt x="6489568" y="6604"/>
                  <a:pt x="6621532" y="18870"/>
                  <a:pt x="6812637" y="0"/>
                </a:cubicBezTo>
                <a:cubicBezTo>
                  <a:pt x="7003742" y="-18870"/>
                  <a:pt x="7311146" y="18959"/>
                  <a:pt x="7711905" y="0"/>
                </a:cubicBezTo>
                <a:cubicBezTo>
                  <a:pt x="8112664" y="-18959"/>
                  <a:pt x="8080793" y="-24744"/>
                  <a:pt x="8284166" y="0"/>
                </a:cubicBezTo>
                <a:cubicBezTo>
                  <a:pt x="8487539" y="24744"/>
                  <a:pt x="8615041" y="-1627"/>
                  <a:pt x="8856428" y="0"/>
                </a:cubicBezTo>
                <a:cubicBezTo>
                  <a:pt x="9097815" y="1627"/>
                  <a:pt x="9475052" y="26322"/>
                  <a:pt x="9646694" y="0"/>
                </a:cubicBezTo>
                <a:cubicBezTo>
                  <a:pt x="9818336" y="-26322"/>
                  <a:pt x="9938906" y="-121"/>
                  <a:pt x="10218955" y="0"/>
                </a:cubicBezTo>
                <a:cubicBezTo>
                  <a:pt x="10499004" y="121"/>
                  <a:pt x="10697467" y="15326"/>
                  <a:pt x="10900219" y="0"/>
                </a:cubicBezTo>
                <a:cubicBezTo>
                  <a:pt x="10899812" y="8690"/>
                  <a:pt x="10900065" y="14141"/>
                  <a:pt x="10900219" y="18288"/>
                </a:cubicBezTo>
                <a:cubicBezTo>
                  <a:pt x="10543007" y="31201"/>
                  <a:pt x="10472057" y="15684"/>
                  <a:pt x="10109953" y="18288"/>
                </a:cubicBezTo>
                <a:cubicBezTo>
                  <a:pt x="9747849" y="20892"/>
                  <a:pt x="9872856" y="33007"/>
                  <a:pt x="9755696" y="18288"/>
                </a:cubicBezTo>
                <a:cubicBezTo>
                  <a:pt x="9638536" y="3569"/>
                  <a:pt x="9442681" y="6596"/>
                  <a:pt x="9292437" y="18288"/>
                </a:cubicBezTo>
                <a:cubicBezTo>
                  <a:pt x="9142193" y="29980"/>
                  <a:pt x="8817861" y="-11343"/>
                  <a:pt x="8393169" y="18288"/>
                </a:cubicBezTo>
                <a:cubicBezTo>
                  <a:pt x="7968477" y="47919"/>
                  <a:pt x="7919655" y="23228"/>
                  <a:pt x="7711905" y="18288"/>
                </a:cubicBezTo>
                <a:cubicBezTo>
                  <a:pt x="7504155" y="13348"/>
                  <a:pt x="7365667" y="6452"/>
                  <a:pt x="7248646" y="18288"/>
                </a:cubicBezTo>
                <a:cubicBezTo>
                  <a:pt x="7131625" y="30124"/>
                  <a:pt x="6776155" y="2871"/>
                  <a:pt x="6567382" y="18288"/>
                </a:cubicBezTo>
                <a:cubicBezTo>
                  <a:pt x="6358609" y="33705"/>
                  <a:pt x="6372933" y="1091"/>
                  <a:pt x="6213125" y="18288"/>
                </a:cubicBezTo>
                <a:cubicBezTo>
                  <a:pt x="6053317" y="35485"/>
                  <a:pt x="5980913" y="1290"/>
                  <a:pt x="5858868" y="18288"/>
                </a:cubicBezTo>
                <a:cubicBezTo>
                  <a:pt x="5736823" y="35286"/>
                  <a:pt x="5481395" y="5492"/>
                  <a:pt x="5177604" y="18288"/>
                </a:cubicBezTo>
                <a:cubicBezTo>
                  <a:pt x="4873813" y="31084"/>
                  <a:pt x="4854222" y="37160"/>
                  <a:pt x="4714345" y="18288"/>
                </a:cubicBezTo>
                <a:cubicBezTo>
                  <a:pt x="4574468" y="-584"/>
                  <a:pt x="4298550" y="22981"/>
                  <a:pt x="3924079" y="18288"/>
                </a:cubicBezTo>
                <a:cubicBezTo>
                  <a:pt x="3549608" y="13595"/>
                  <a:pt x="3645461" y="-921"/>
                  <a:pt x="3460820" y="18288"/>
                </a:cubicBezTo>
                <a:cubicBezTo>
                  <a:pt x="3276179" y="37497"/>
                  <a:pt x="3004470" y="-15027"/>
                  <a:pt x="2670554" y="18288"/>
                </a:cubicBezTo>
                <a:cubicBezTo>
                  <a:pt x="2336638" y="51603"/>
                  <a:pt x="2425773" y="17517"/>
                  <a:pt x="2316297" y="18288"/>
                </a:cubicBezTo>
                <a:cubicBezTo>
                  <a:pt x="2206821" y="19059"/>
                  <a:pt x="1757890" y="42158"/>
                  <a:pt x="1526031" y="18288"/>
                </a:cubicBezTo>
                <a:cubicBezTo>
                  <a:pt x="1294172" y="-5582"/>
                  <a:pt x="1213137" y="12281"/>
                  <a:pt x="1062771" y="18288"/>
                </a:cubicBezTo>
                <a:cubicBezTo>
                  <a:pt x="912405" y="24295"/>
                  <a:pt x="829444" y="7304"/>
                  <a:pt x="708514" y="18288"/>
                </a:cubicBezTo>
                <a:cubicBezTo>
                  <a:pt x="587584" y="29272"/>
                  <a:pt x="227877" y="37311"/>
                  <a:pt x="0" y="18288"/>
                </a:cubicBezTo>
                <a:cubicBezTo>
                  <a:pt x="-53" y="11301"/>
                  <a:pt x="-649" y="7756"/>
                  <a:pt x="0" y="0"/>
                </a:cubicBezTo>
                <a:close/>
              </a:path>
            </a:pathLst>
          </a:custGeom>
          <a:solidFill>
            <a:srgbClr val="53B28E"/>
          </a:solidFill>
          <a:ln w="34925">
            <a:solidFill>
              <a:srgbClr val="53B28E"/>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8A83B6E5-AAFF-0116-984C-4A9F094C33FF}"/>
              </a:ext>
            </a:extLst>
          </p:cNvPr>
          <p:cNvGraphicFramePr>
            <a:graphicFrameLocks noGrp="1"/>
          </p:cNvGraphicFramePr>
          <p:nvPr>
            <p:ph idx="1"/>
            <p:extLst>
              <p:ext uri="{D42A27DB-BD31-4B8C-83A1-F6EECF244321}">
                <p14:modId xmlns:p14="http://schemas.microsoft.com/office/powerpoint/2010/main" val="1482790811"/>
              </p:ext>
            </p:extLst>
          </p:nvPr>
        </p:nvGraphicFramePr>
        <p:xfrm>
          <a:off x="632647" y="2805098"/>
          <a:ext cx="10915869" cy="34789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779698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8">
            <a:extLst>
              <a:ext uri="{FF2B5EF4-FFF2-40B4-BE49-F238E27FC236}">
                <a16:creationId xmlns:a16="http://schemas.microsoft.com/office/drawing/2014/main" id="{247B6BBF-09F2-4A29-AE4E-3771E29248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BC21C47-6C6B-7EEF-5E80-D5238D10A2BC}"/>
              </a:ext>
            </a:extLst>
          </p:cNvPr>
          <p:cNvSpPr>
            <a:spLocks noGrp="1"/>
          </p:cNvSpPr>
          <p:nvPr>
            <p:ph type="title"/>
          </p:nvPr>
        </p:nvSpPr>
        <p:spPr>
          <a:xfrm>
            <a:off x="635000" y="634029"/>
            <a:ext cx="10921640" cy="1314698"/>
          </a:xfrm>
        </p:spPr>
        <p:txBody>
          <a:bodyPr anchor="ctr">
            <a:normAutofit fontScale="90000"/>
          </a:bodyPr>
          <a:lstStyle/>
          <a:p>
            <a:pPr algn="ctr"/>
            <a:r>
              <a:rPr lang="en-US" sz="7200" dirty="0"/>
              <a:t>I don’t know what book to read. </a:t>
            </a:r>
            <a:br>
              <a:rPr lang="en-US" sz="7200" dirty="0"/>
            </a:br>
            <a:r>
              <a:rPr lang="en-US" sz="7200" dirty="0"/>
              <a:t>Can you help?</a:t>
            </a:r>
          </a:p>
        </p:txBody>
      </p:sp>
      <p:sp>
        <p:nvSpPr>
          <p:cNvPr id="14" name="Rectangle 22">
            <a:extLst>
              <a:ext uri="{FF2B5EF4-FFF2-40B4-BE49-F238E27FC236}">
                <a16:creationId xmlns:a16="http://schemas.microsoft.com/office/drawing/2014/main" id="{535742DD-1B16-4E9D-B715-0D74B4574A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648305" y="2241737"/>
            <a:ext cx="10900219" cy="18288"/>
          </a:xfrm>
          <a:custGeom>
            <a:avLst/>
            <a:gdLst>
              <a:gd name="connsiteX0" fmla="*/ 0 w 10900219"/>
              <a:gd name="connsiteY0" fmla="*/ 0 h 18288"/>
              <a:gd name="connsiteX1" fmla="*/ 463259 w 10900219"/>
              <a:gd name="connsiteY1" fmla="*/ 0 h 18288"/>
              <a:gd name="connsiteX2" fmla="*/ 1144523 w 10900219"/>
              <a:gd name="connsiteY2" fmla="*/ 0 h 18288"/>
              <a:gd name="connsiteX3" fmla="*/ 1934789 w 10900219"/>
              <a:gd name="connsiteY3" fmla="*/ 0 h 18288"/>
              <a:gd name="connsiteX4" fmla="*/ 2289046 w 10900219"/>
              <a:gd name="connsiteY4" fmla="*/ 0 h 18288"/>
              <a:gd name="connsiteX5" fmla="*/ 2643303 w 10900219"/>
              <a:gd name="connsiteY5" fmla="*/ 0 h 18288"/>
              <a:gd name="connsiteX6" fmla="*/ 3542571 w 10900219"/>
              <a:gd name="connsiteY6" fmla="*/ 0 h 18288"/>
              <a:gd name="connsiteX7" fmla="*/ 4223835 w 10900219"/>
              <a:gd name="connsiteY7" fmla="*/ 0 h 18288"/>
              <a:gd name="connsiteX8" fmla="*/ 4578092 w 10900219"/>
              <a:gd name="connsiteY8" fmla="*/ 0 h 18288"/>
              <a:gd name="connsiteX9" fmla="*/ 5259356 w 10900219"/>
              <a:gd name="connsiteY9" fmla="*/ 0 h 18288"/>
              <a:gd name="connsiteX10" fmla="*/ 6158624 w 10900219"/>
              <a:gd name="connsiteY10" fmla="*/ 0 h 18288"/>
              <a:gd name="connsiteX11" fmla="*/ 6730885 w 10900219"/>
              <a:gd name="connsiteY11" fmla="*/ 0 h 18288"/>
              <a:gd name="connsiteX12" fmla="*/ 7303147 w 10900219"/>
              <a:gd name="connsiteY12" fmla="*/ 0 h 18288"/>
              <a:gd name="connsiteX13" fmla="*/ 7984410 w 10900219"/>
              <a:gd name="connsiteY13" fmla="*/ 0 h 18288"/>
              <a:gd name="connsiteX14" fmla="*/ 8774676 w 10900219"/>
              <a:gd name="connsiteY14" fmla="*/ 0 h 18288"/>
              <a:gd name="connsiteX15" fmla="*/ 9564942 w 10900219"/>
              <a:gd name="connsiteY15" fmla="*/ 0 h 18288"/>
              <a:gd name="connsiteX16" fmla="*/ 10900219 w 10900219"/>
              <a:gd name="connsiteY16" fmla="*/ 0 h 18288"/>
              <a:gd name="connsiteX17" fmla="*/ 10900219 w 10900219"/>
              <a:gd name="connsiteY17" fmla="*/ 18288 h 18288"/>
              <a:gd name="connsiteX18" fmla="*/ 10436960 w 10900219"/>
              <a:gd name="connsiteY18" fmla="*/ 18288 h 18288"/>
              <a:gd name="connsiteX19" fmla="*/ 9537692 w 10900219"/>
              <a:gd name="connsiteY19" fmla="*/ 18288 h 18288"/>
              <a:gd name="connsiteX20" fmla="*/ 8856428 w 10900219"/>
              <a:gd name="connsiteY20" fmla="*/ 18288 h 18288"/>
              <a:gd name="connsiteX21" fmla="*/ 8502171 w 10900219"/>
              <a:gd name="connsiteY21" fmla="*/ 18288 h 18288"/>
              <a:gd name="connsiteX22" fmla="*/ 7820907 w 10900219"/>
              <a:gd name="connsiteY22" fmla="*/ 18288 h 18288"/>
              <a:gd name="connsiteX23" fmla="*/ 7248646 w 10900219"/>
              <a:gd name="connsiteY23" fmla="*/ 18288 h 18288"/>
              <a:gd name="connsiteX24" fmla="*/ 6676384 w 10900219"/>
              <a:gd name="connsiteY24" fmla="*/ 18288 h 18288"/>
              <a:gd name="connsiteX25" fmla="*/ 6104123 w 10900219"/>
              <a:gd name="connsiteY25" fmla="*/ 18288 h 18288"/>
              <a:gd name="connsiteX26" fmla="*/ 5531861 w 10900219"/>
              <a:gd name="connsiteY26" fmla="*/ 18288 h 18288"/>
              <a:gd name="connsiteX27" fmla="*/ 4741595 w 10900219"/>
              <a:gd name="connsiteY27" fmla="*/ 18288 h 18288"/>
              <a:gd name="connsiteX28" fmla="*/ 4060332 w 10900219"/>
              <a:gd name="connsiteY28" fmla="*/ 18288 h 18288"/>
              <a:gd name="connsiteX29" fmla="*/ 3706074 w 10900219"/>
              <a:gd name="connsiteY29" fmla="*/ 18288 h 18288"/>
              <a:gd name="connsiteX30" fmla="*/ 3133813 w 10900219"/>
              <a:gd name="connsiteY30" fmla="*/ 18288 h 18288"/>
              <a:gd name="connsiteX31" fmla="*/ 2343547 w 10900219"/>
              <a:gd name="connsiteY31" fmla="*/ 18288 h 18288"/>
              <a:gd name="connsiteX32" fmla="*/ 1880288 w 10900219"/>
              <a:gd name="connsiteY32" fmla="*/ 18288 h 18288"/>
              <a:gd name="connsiteX33" fmla="*/ 981020 w 10900219"/>
              <a:gd name="connsiteY33" fmla="*/ 18288 h 18288"/>
              <a:gd name="connsiteX34" fmla="*/ 0 w 10900219"/>
              <a:gd name="connsiteY34" fmla="*/ 18288 h 18288"/>
              <a:gd name="connsiteX35" fmla="*/ 0 w 10900219"/>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900219" h="18288" fill="none" extrusionOk="0">
                <a:moveTo>
                  <a:pt x="0" y="0"/>
                </a:moveTo>
                <a:cubicBezTo>
                  <a:pt x="118469" y="-6619"/>
                  <a:pt x="329397" y="-5525"/>
                  <a:pt x="463259" y="0"/>
                </a:cubicBezTo>
                <a:cubicBezTo>
                  <a:pt x="597121" y="5525"/>
                  <a:pt x="866598" y="4881"/>
                  <a:pt x="1144523" y="0"/>
                </a:cubicBezTo>
                <a:cubicBezTo>
                  <a:pt x="1422448" y="-4881"/>
                  <a:pt x="1761178" y="17159"/>
                  <a:pt x="1934789" y="0"/>
                </a:cubicBezTo>
                <a:cubicBezTo>
                  <a:pt x="2108400" y="-17159"/>
                  <a:pt x="2119134" y="-4032"/>
                  <a:pt x="2289046" y="0"/>
                </a:cubicBezTo>
                <a:cubicBezTo>
                  <a:pt x="2458958" y="4032"/>
                  <a:pt x="2472610" y="15385"/>
                  <a:pt x="2643303" y="0"/>
                </a:cubicBezTo>
                <a:cubicBezTo>
                  <a:pt x="2813996" y="-15385"/>
                  <a:pt x="3334189" y="-21234"/>
                  <a:pt x="3542571" y="0"/>
                </a:cubicBezTo>
                <a:cubicBezTo>
                  <a:pt x="3750953" y="21234"/>
                  <a:pt x="3991639" y="13212"/>
                  <a:pt x="4223835" y="0"/>
                </a:cubicBezTo>
                <a:cubicBezTo>
                  <a:pt x="4456031" y="-13212"/>
                  <a:pt x="4466914" y="13318"/>
                  <a:pt x="4578092" y="0"/>
                </a:cubicBezTo>
                <a:cubicBezTo>
                  <a:pt x="4689270" y="-13318"/>
                  <a:pt x="5120635" y="31363"/>
                  <a:pt x="5259356" y="0"/>
                </a:cubicBezTo>
                <a:cubicBezTo>
                  <a:pt x="5398077" y="-31363"/>
                  <a:pt x="5954119" y="-7091"/>
                  <a:pt x="6158624" y="0"/>
                </a:cubicBezTo>
                <a:cubicBezTo>
                  <a:pt x="6363129" y="7091"/>
                  <a:pt x="6535071" y="-8480"/>
                  <a:pt x="6730885" y="0"/>
                </a:cubicBezTo>
                <a:cubicBezTo>
                  <a:pt x="6926699" y="8480"/>
                  <a:pt x="7091018" y="19194"/>
                  <a:pt x="7303147" y="0"/>
                </a:cubicBezTo>
                <a:cubicBezTo>
                  <a:pt x="7515276" y="-19194"/>
                  <a:pt x="7840361" y="30755"/>
                  <a:pt x="7984410" y="0"/>
                </a:cubicBezTo>
                <a:cubicBezTo>
                  <a:pt x="8128459" y="-30755"/>
                  <a:pt x="8498590" y="39460"/>
                  <a:pt x="8774676" y="0"/>
                </a:cubicBezTo>
                <a:cubicBezTo>
                  <a:pt x="9050762" y="-39460"/>
                  <a:pt x="9204381" y="36508"/>
                  <a:pt x="9564942" y="0"/>
                </a:cubicBezTo>
                <a:cubicBezTo>
                  <a:pt x="9925503" y="-36508"/>
                  <a:pt x="10235542" y="59225"/>
                  <a:pt x="10900219" y="0"/>
                </a:cubicBezTo>
                <a:cubicBezTo>
                  <a:pt x="10900865" y="4451"/>
                  <a:pt x="10900709" y="9226"/>
                  <a:pt x="10900219" y="18288"/>
                </a:cubicBezTo>
                <a:cubicBezTo>
                  <a:pt x="10675942" y="21751"/>
                  <a:pt x="10609372" y="26977"/>
                  <a:pt x="10436960" y="18288"/>
                </a:cubicBezTo>
                <a:cubicBezTo>
                  <a:pt x="10264548" y="9599"/>
                  <a:pt x="9961150" y="-11074"/>
                  <a:pt x="9537692" y="18288"/>
                </a:cubicBezTo>
                <a:cubicBezTo>
                  <a:pt x="9114234" y="47650"/>
                  <a:pt x="9087386" y="35169"/>
                  <a:pt x="8856428" y="18288"/>
                </a:cubicBezTo>
                <a:cubicBezTo>
                  <a:pt x="8625470" y="1407"/>
                  <a:pt x="8634361" y="13786"/>
                  <a:pt x="8502171" y="18288"/>
                </a:cubicBezTo>
                <a:cubicBezTo>
                  <a:pt x="8369981" y="22790"/>
                  <a:pt x="8132296" y="22561"/>
                  <a:pt x="7820907" y="18288"/>
                </a:cubicBezTo>
                <a:cubicBezTo>
                  <a:pt x="7509518" y="14015"/>
                  <a:pt x="7432447" y="29431"/>
                  <a:pt x="7248646" y="18288"/>
                </a:cubicBezTo>
                <a:cubicBezTo>
                  <a:pt x="7064845" y="7145"/>
                  <a:pt x="6954380" y="2746"/>
                  <a:pt x="6676384" y="18288"/>
                </a:cubicBezTo>
                <a:cubicBezTo>
                  <a:pt x="6398388" y="33830"/>
                  <a:pt x="6292480" y="-4579"/>
                  <a:pt x="6104123" y="18288"/>
                </a:cubicBezTo>
                <a:cubicBezTo>
                  <a:pt x="5915766" y="41155"/>
                  <a:pt x="5703359" y="-8437"/>
                  <a:pt x="5531861" y="18288"/>
                </a:cubicBezTo>
                <a:cubicBezTo>
                  <a:pt x="5360363" y="45013"/>
                  <a:pt x="5056784" y="-12121"/>
                  <a:pt x="4741595" y="18288"/>
                </a:cubicBezTo>
                <a:cubicBezTo>
                  <a:pt x="4426406" y="48697"/>
                  <a:pt x="4364529" y="-10910"/>
                  <a:pt x="4060332" y="18288"/>
                </a:cubicBezTo>
                <a:cubicBezTo>
                  <a:pt x="3756135" y="47486"/>
                  <a:pt x="3816049" y="13364"/>
                  <a:pt x="3706074" y="18288"/>
                </a:cubicBezTo>
                <a:cubicBezTo>
                  <a:pt x="3596099" y="23212"/>
                  <a:pt x="3382238" y="37686"/>
                  <a:pt x="3133813" y="18288"/>
                </a:cubicBezTo>
                <a:cubicBezTo>
                  <a:pt x="2885388" y="-1110"/>
                  <a:pt x="2523125" y="15465"/>
                  <a:pt x="2343547" y="18288"/>
                </a:cubicBezTo>
                <a:cubicBezTo>
                  <a:pt x="2163969" y="21111"/>
                  <a:pt x="1985160" y="33196"/>
                  <a:pt x="1880288" y="18288"/>
                </a:cubicBezTo>
                <a:cubicBezTo>
                  <a:pt x="1775416" y="3380"/>
                  <a:pt x="1261751" y="-9914"/>
                  <a:pt x="981020" y="18288"/>
                </a:cubicBezTo>
                <a:cubicBezTo>
                  <a:pt x="700289" y="46490"/>
                  <a:pt x="314212" y="-15659"/>
                  <a:pt x="0" y="18288"/>
                </a:cubicBezTo>
                <a:cubicBezTo>
                  <a:pt x="-213" y="9468"/>
                  <a:pt x="187" y="4459"/>
                  <a:pt x="0" y="0"/>
                </a:cubicBezTo>
                <a:close/>
              </a:path>
              <a:path w="10900219" h="18288" stroke="0" extrusionOk="0">
                <a:moveTo>
                  <a:pt x="0" y="0"/>
                </a:moveTo>
                <a:cubicBezTo>
                  <a:pt x="269624" y="3698"/>
                  <a:pt x="383061" y="-5818"/>
                  <a:pt x="572261" y="0"/>
                </a:cubicBezTo>
                <a:cubicBezTo>
                  <a:pt x="761461" y="5818"/>
                  <a:pt x="826360" y="-1890"/>
                  <a:pt x="926519" y="0"/>
                </a:cubicBezTo>
                <a:cubicBezTo>
                  <a:pt x="1026678" y="1890"/>
                  <a:pt x="1621671" y="-1096"/>
                  <a:pt x="1825787" y="0"/>
                </a:cubicBezTo>
                <a:cubicBezTo>
                  <a:pt x="2029903" y="1096"/>
                  <a:pt x="2212612" y="17145"/>
                  <a:pt x="2398048" y="0"/>
                </a:cubicBezTo>
                <a:cubicBezTo>
                  <a:pt x="2583484" y="-17145"/>
                  <a:pt x="2739759" y="-14168"/>
                  <a:pt x="2970310" y="0"/>
                </a:cubicBezTo>
                <a:cubicBezTo>
                  <a:pt x="3200861" y="14168"/>
                  <a:pt x="3502691" y="33180"/>
                  <a:pt x="3869578" y="0"/>
                </a:cubicBezTo>
                <a:cubicBezTo>
                  <a:pt x="4236465" y="-33180"/>
                  <a:pt x="4122134" y="-10470"/>
                  <a:pt x="4332837" y="0"/>
                </a:cubicBezTo>
                <a:cubicBezTo>
                  <a:pt x="4543540" y="10470"/>
                  <a:pt x="4834652" y="3572"/>
                  <a:pt x="5232105" y="0"/>
                </a:cubicBezTo>
                <a:cubicBezTo>
                  <a:pt x="5629558" y="-3572"/>
                  <a:pt x="5773178" y="-6604"/>
                  <a:pt x="6131373" y="0"/>
                </a:cubicBezTo>
                <a:cubicBezTo>
                  <a:pt x="6489568" y="6604"/>
                  <a:pt x="6621532" y="18870"/>
                  <a:pt x="6812637" y="0"/>
                </a:cubicBezTo>
                <a:cubicBezTo>
                  <a:pt x="7003742" y="-18870"/>
                  <a:pt x="7311146" y="18959"/>
                  <a:pt x="7711905" y="0"/>
                </a:cubicBezTo>
                <a:cubicBezTo>
                  <a:pt x="8112664" y="-18959"/>
                  <a:pt x="8080793" y="-24744"/>
                  <a:pt x="8284166" y="0"/>
                </a:cubicBezTo>
                <a:cubicBezTo>
                  <a:pt x="8487539" y="24744"/>
                  <a:pt x="8615041" y="-1627"/>
                  <a:pt x="8856428" y="0"/>
                </a:cubicBezTo>
                <a:cubicBezTo>
                  <a:pt x="9097815" y="1627"/>
                  <a:pt x="9475052" y="26322"/>
                  <a:pt x="9646694" y="0"/>
                </a:cubicBezTo>
                <a:cubicBezTo>
                  <a:pt x="9818336" y="-26322"/>
                  <a:pt x="9938906" y="-121"/>
                  <a:pt x="10218955" y="0"/>
                </a:cubicBezTo>
                <a:cubicBezTo>
                  <a:pt x="10499004" y="121"/>
                  <a:pt x="10697467" y="15326"/>
                  <a:pt x="10900219" y="0"/>
                </a:cubicBezTo>
                <a:cubicBezTo>
                  <a:pt x="10899812" y="8690"/>
                  <a:pt x="10900065" y="14141"/>
                  <a:pt x="10900219" y="18288"/>
                </a:cubicBezTo>
                <a:cubicBezTo>
                  <a:pt x="10543007" y="31201"/>
                  <a:pt x="10472057" y="15684"/>
                  <a:pt x="10109953" y="18288"/>
                </a:cubicBezTo>
                <a:cubicBezTo>
                  <a:pt x="9747849" y="20892"/>
                  <a:pt x="9872856" y="33007"/>
                  <a:pt x="9755696" y="18288"/>
                </a:cubicBezTo>
                <a:cubicBezTo>
                  <a:pt x="9638536" y="3569"/>
                  <a:pt x="9442681" y="6596"/>
                  <a:pt x="9292437" y="18288"/>
                </a:cubicBezTo>
                <a:cubicBezTo>
                  <a:pt x="9142193" y="29980"/>
                  <a:pt x="8817861" y="-11343"/>
                  <a:pt x="8393169" y="18288"/>
                </a:cubicBezTo>
                <a:cubicBezTo>
                  <a:pt x="7968477" y="47919"/>
                  <a:pt x="7919655" y="23228"/>
                  <a:pt x="7711905" y="18288"/>
                </a:cubicBezTo>
                <a:cubicBezTo>
                  <a:pt x="7504155" y="13348"/>
                  <a:pt x="7365667" y="6452"/>
                  <a:pt x="7248646" y="18288"/>
                </a:cubicBezTo>
                <a:cubicBezTo>
                  <a:pt x="7131625" y="30124"/>
                  <a:pt x="6776155" y="2871"/>
                  <a:pt x="6567382" y="18288"/>
                </a:cubicBezTo>
                <a:cubicBezTo>
                  <a:pt x="6358609" y="33705"/>
                  <a:pt x="6372933" y="1091"/>
                  <a:pt x="6213125" y="18288"/>
                </a:cubicBezTo>
                <a:cubicBezTo>
                  <a:pt x="6053317" y="35485"/>
                  <a:pt x="5980913" y="1290"/>
                  <a:pt x="5858868" y="18288"/>
                </a:cubicBezTo>
                <a:cubicBezTo>
                  <a:pt x="5736823" y="35286"/>
                  <a:pt x="5481395" y="5492"/>
                  <a:pt x="5177604" y="18288"/>
                </a:cubicBezTo>
                <a:cubicBezTo>
                  <a:pt x="4873813" y="31084"/>
                  <a:pt x="4854222" y="37160"/>
                  <a:pt x="4714345" y="18288"/>
                </a:cubicBezTo>
                <a:cubicBezTo>
                  <a:pt x="4574468" y="-584"/>
                  <a:pt x="4298550" y="22981"/>
                  <a:pt x="3924079" y="18288"/>
                </a:cubicBezTo>
                <a:cubicBezTo>
                  <a:pt x="3549608" y="13595"/>
                  <a:pt x="3645461" y="-921"/>
                  <a:pt x="3460820" y="18288"/>
                </a:cubicBezTo>
                <a:cubicBezTo>
                  <a:pt x="3276179" y="37497"/>
                  <a:pt x="3004470" y="-15027"/>
                  <a:pt x="2670554" y="18288"/>
                </a:cubicBezTo>
                <a:cubicBezTo>
                  <a:pt x="2336638" y="51603"/>
                  <a:pt x="2425773" y="17517"/>
                  <a:pt x="2316297" y="18288"/>
                </a:cubicBezTo>
                <a:cubicBezTo>
                  <a:pt x="2206821" y="19059"/>
                  <a:pt x="1757890" y="42158"/>
                  <a:pt x="1526031" y="18288"/>
                </a:cubicBezTo>
                <a:cubicBezTo>
                  <a:pt x="1294172" y="-5582"/>
                  <a:pt x="1213137" y="12281"/>
                  <a:pt x="1062771" y="18288"/>
                </a:cubicBezTo>
                <a:cubicBezTo>
                  <a:pt x="912405" y="24295"/>
                  <a:pt x="829444" y="7304"/>
                  <a:pt x="708514" y="18288"/>
                </a:cubicBezTo>
                <a:cubicBezTo>
                  <a:pt x="587584" y="29272"/>
                  <a:pt x="227877" y="37311"/>
                  <a:pt x="0" y="18288"/>
                </a:cubicBezTo>
                <a:cubicBezTo>
                  <a:pt x="-53" y="11301"/>
                  <a:pt x="-649" y="7756"/>
                  <a:pt x="0" y="0"/>
                </a:cubicBezTo>
                <a:close/>
              </a:path>
            </a:pathLst>
          </a:custGeom>
          <a:solidFill>
            <a:srgbClr val="53B28E"/>
          </a:solidFill>
          <a:ln w="34925">
            <a:solidFill>
              <a:srgbClr val="53B28E"/>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5" name="Content Placeholder 2">
            <a:extLst>
              <a:ext uri="{FF2B5EF4-FFF2-40B4-BE49-F238E27FC236}">
                <a16:creationId xmlns:a16="http://schemas.microsoft.com/office/drawing/2014/main" id="{ACDA253D-4CDE-85B0-D111-64A512A379E4}"/>
              </a:ext>
            </a:extLst>
          </p:cNvPr>
          <p:cNvGraphicFramePr>
            <a:graphicFrameLocks noGrp="1"/>
          </p:cNvGraphicFramePr>
          <p:nvPr>
            <p:ph idx="1"/>
            <p:extLst>
              <p:ext uri="{D42A27DB-BD31-4B8C-83A1-F6EECF244321}">
                <p14:modId xmlns:p14="http://schemas.microsoft.com/office/powerpoint/2010/main" val="2072506395"/>
              </p:ext>
            </p:extLst>
          </p:nvPr>
        </p:nvGraphicFramePr>
        <p:xfrm>
          <a:off x="632647" y="2805098"/>
          <a:ext cx="10915869" cy="34789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711037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247B6BBF-09F2-4A29-AE4E-3771E29248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BC21C47-6C6B-7EEF-5E80-D5238D10A2BC}"/>
              </a:ext>
            </a:extLst>
          </p:cNvPr>
          <p:cNvSpPr>
            <a:spLocks noGrp="1"/>
          </p:cNvSpPr>
          <p:nvPr>
            <p:ph type="title"/>
          </p:nvPr>
        </p:nvSpPr>
        <p:spPr>
          <a:xfrm>
            <a:off x="635000" y="634029"/>
            <a:ext cx="10921640" cy="1314698"/>
          </a:xfrm>
        </p:spPr>
        <p:txBody>
          <a:bodyPr anchor="ctr">
            <a:normAutofit fontScale="90000"/>
          </a:bodyPr>
          <a:lstStyle/>
          <a:p>
            <a:pPr algn="ctr"/>
            <a:r>
              <a:rPr lang="en-US" sz="7200" dirty="0"/>
              <a:t>I’m having a conflict with my friend.</a:t>
            </a:r>
            <a:br>
              <a:rPr lang="en-US" sz="7200" dirty="0"/>
            </a:br>
            <a:r>
              <a:rPr lang="en-US" sz="7200" dirty="0"/>
              <a:t>Can you help? </a:t>
            </a:r>
          </a:p>
        </p:txBody>
      </p:sp>
      <p:sp>
        <p:nvSpPr>
          <p:cNvPr id="22" name="Rectangle 22">
            <a:extLst>
              <a:ext uri="{FF2B5EF4-FFF2-40B4-BE49-F238E27FC236}">
                <a16:creationId xmlns:a16="http://schemas.microsoft.com/office/drawing/2014/main" id="{535742DD-1B16-4E9D-B715-0D74B4574A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648305" y="2241737"/>
            <a:ext cx="10900219" cy="18288"/>
          </a:xfrm>
          <a:custGeom>
            <a:avLst/>
            <a:gdLst>
              <a:gd name="connsiteX0" fmla="*/ 0 w 10900219"/>
              <a:gd name="connsiteY0" fmla="*/ 0 h 18288"/>
              <a:gd name="connsiteX1" fmla="*/ 463259 w 10900219"/>
              <a:gd name="connsiteY1" fmla="*/ 0 h 18288"/>
              <a:gd name="connsiteX2" fmla="*/ 1144523 w 10900219"/>
              <a:gd name="connsiteY2" fmla="*/ 0 h 18288"/>
              <a:gd name="connsiteX3" fmla="*/ 1934789 w 10900219"/>
              <a:gd name="connsiteY3" fmla="*/ 0 h 18288"/>
              <a:gd name="connsiteX4" fmla="*/ 2289046 w 10900219"/>
              <a:gd name="connsiteY4" fmla="*/ 0 h 18288"/>
              <a:gd name="connsiteX5" fmla="*/ 2643303 w 10900219"/>
              <a:gd name="connsiteY5" fmla="*/ 0 h 18288"/>
              <a:gd name="connsiteX6" fmla="*/ 3542571 w 10900219"/>
              <a:gd name="connsiteY6" fmla="*/ 0 h 18288"/>
              <a:gd name="connsiteX7" fmla="*/ 4223835 w 10900219"/>
              <a:gd name="connsiteY7" fmla="*/ 0 h 18288"/>
              <a:gd name="connsiteX8" fmla="*/ 4578092 w 10900219"/>
              <a:gd name="connsiteY8" fmla="*/ 0 h 18288"/>
              <a:gd name="connsiteX9" fmla="*/ 5259356 w 10900219"/>
              <a:gd name="connsiteY9" fmla="*/ 0 h 18288"/>
              <a:gd name="connsiteX10" fmla="*/ 6158624 w 10900219"/>
              <a:gd name="connsiteY10" fmla="*/ 0 h 18288"/>
              <a:gd name="connsiteX11" fmla="*/ 6730885 w 10900219"/>
              <a:gd name="connsiteY11" fmla="*/ 0 h 18288"/>
              <a:gd name="connsiteX12" fmla="*/ 7303147 w 10900219"/>
              <a:gd name="connsiteY12" fmla="*/ 0 h 18288"/>
              <a:gd name="connsiteX13" fmla="*/ 7984410 w 10900219"/>
              <a:gd name="connsiteY13" fmla="*/ 0 h 18288"/>
              <a:gd name="connsiteX14" fmla="*/ 8774676 w 10900219"/>
              <a:gd name="connsiteY14" fmla="*/ 0 h 18288"/>
              <a:gd name="connsiteX15" fmla="*/ 9564942 w 10900219"/>
              <a:gd name="connsiteY15" fmla="*/ 0 h 18288"/>
              <a:gd name="connsiteX16" fmla="*/ 10900219 w 10900219"/>
              <a:gd name="connsiteY16" fmla="*/ 0 h 18288"/>
              <a:gd name="connsiteX17" fmla="*/ 10900219 w 10900219"/>
              <a:gd name="connsiteY17" fmla="*/ 18288 h 18288"/>
              <a:gd name="connsiteX18" fmla="*/ 10436960 w 10900219"/>
              <a:gd name="connsiteY18" fmla="*/ 18288 h 18288"/>
              <a:gd name="connsiteX19" fmla="*/ 9537692 w 10900219"/>
              <a:gd name="connsiteY19" fmla="*/ 18288 h 18288"/>
              <a:gd name="connsiteX20" fmla="*/ 8856428 w 10900219"/>
              <a:gd name="connsiteY20" fmla="*/ 18288 h 18288"/>
              <a:gd name="connsiteX21" fmla="*/ 8502171 w 10900219"/>
              <a:gd name="connsiteY21" fmla="*/ 18288 h 18288"/>
              <a:gd name="connsiteX22" fmla="*/ 7820907 w 10900219"/>
              <a:gd name="connsiteY22" fmla="*/ 18288 h 18288"/>
              <a:gd name="connsiteX23" fmla="*/ 7248646 w 10900219"/>
              <a:gd name="connsiteY23" fmla="*/ 18288 h 18288"/>
              <a:gd name="connsiteX24" fmla="*/ 6676384 w 10900219"/>
              <a:gd name="connsiteY24" fmla="*/ 18288 h 18288"/>
              <a:gd name="connsiteX25" fmla="*/ 6104123 w 10900219"/>
              <a:gd name="connsiteY25" fmla="*/ 18288 h 18288"/>
              <a:gd name="connsiteX26" fmla="*/ 5531861 w 10900219"/>
              <a:gd name="connsiteY26" fmla="*/ 18288 h 18288"/>
              <a:gd name="connsiteX27" fmla="*/ 4741595 w 10900219"/>
              <a:gd name="connsiteY27" fmla="*/ 18288 h 18288"/>
              <a:gd name="connsiteX28" fmla="*/ 4060332 w 10900219"/>
              <a:gd name="connsiteY28" fmla="*/ 18288 h 18288"/>
              <a:gd name="connsiteX29" fmla="*/ 3706074 w 10900219"/>
              <a:gd name="connsiteY29" fmla="*/ 18288 h 18288"/>
              <a:gd name="connsiteX30" fmla="*/ 3133813 w 10900219"/>
              <a:gd name="connsiteY30" fmla="*/ 18288 h 18288"/>
              <a:gd name="connsiteX31" fmla="*/ 2343547 w 10900219"/>
              <a:gd name="connsiteY31" fmla="*/ 18288 h 18288"/>
              <a:gd name="connsiteX32" fmla="*/ 1880288 w 10900219"/>
              <a:gd name="connsiteY32" fmla="*/ 18288 h 18288"/>
              <a:gd name="connsiteX33" fmla="*/ 981020 w 10900219"/>
              <a:gd name="connsiteY33" fmla="*/ 18288 h 18288"/>
              <a:gd name="connsiteX34" fmla="*/ 0 w 10900219"/>
              <a:gd name="connsiteY34" fmla="*/ 18288 h 18288"/>
              <a:gd name="connsiteX35" fmla="*/ 0 w 10900219"/>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900219" h="18288" fill="none" extrusionOk="0">
                <a:moveTo>
                  <a:pt x="0" y="0"/>
                </a:moveTo>
                <a:cubicBezTo>
                  <a:pt x="118469" y="-6619"/>
                  <a:pt x="329397" y="-5525"/>
                  <a:pt x="463259" y="0"/>
                </a:cubicBezTo>
                <a:cubicBezTo>
                  <a:pt x="597121" y="5525"/>
                  <a:pt x="866598" y="4881"/>
                  <a:pt x="1144523" y="0"/>
                </a:cubicBezTo>
                <a:cubicBezTo>
                  <a:pt x="1422448" y="-4881"/>
                  <a:pt x="1761178" y="17159"/>
                  <a:pt x="1934789" y="0"/>
                </a:cubicBezTo>
                <a:cubicBezTo>
                  <a:pt x="2108400" y="-17159"/>
                  <a:pt x="2119134" y="-4032"/>
                  <a:pt x="2289046" y="0"/>
                </a:cubicBezTo>
                <a:cubicBezTo>
                  <a:pt x="2458958" y="4032"/>
                  <a:pt x="2472610" y="15385"/>
                  <a:pt x="2643303" y="0"/>
                </a:cubicBezTo>
                <a:cubicBezTo>
                  <a:pt x="2813996" y="-15385"/>
                  <a:pt x="3334189" y="-21234"/>
                  <a:pt x="3542571" y="0"/>
                </a:cubicBezTo>
                <a:cubicBezTo>
                  <a:pt x="3750953" y="21234"/>
                  <a:pt x="3991639" y="13212"/>
                  <a:pt x="4223835" y="0"/>
                </a:cubicBezTo>
                <a:cubicBezTo>
                  <a:pt x="4456031" y="-13212"/>
                  <a:pt x="4466914" y="13318"/>
                  <a:pt x="4578092" y="0"/>
                </a:cubicBezTo>
                <a:cubicBezTo>
                  <a:pt x="4689270" y="-13318"/>
                  <a:pt x="5120635" y="31363"/>
                  <a:pt x="5259356" y="0"/>
                </a:cubicBezTo>
                <a:cubicBezTo>
                  <a:pt x="5398077" y="-31363"/>
                  <a:pt x="5954119" y="-7091"/>
                  <a:pt x="6158624" y="0"/>
                </a:cubicBezTo>
                <a:cubicBezTo>
                  <a:pt x="6363129" y="7091"/>
                  <a:pt x="6535071" y="-8480"/>
                  <a:pt x="6730885" y="0"/>
                </a:cubicBezTo>
                <a:cubicBezTo>
                  <a:pt x="6926699" y="8480"/>
                  <a:pt x="7091018" y="19194"/>
                  <a:pt x="7303147" y="0"/>
                </a:cubicBezTo>
                <a:cubicBezTo>
                  <a:pt x="7515276" y="-19194"/>
                  <a:pt x="7840361" y="30755"/>
                  <a:pt x="7984410" y="0"/>
                </a:cubicBezTo>
                <a:cubicBezTo>
                  <a:pt x="8128459" y="-30755"/>
                  <a:pt x="8498590" y="39460"/>
                  <a:pt x="8774676" y="0"/>
                </a:cubicBezTo>
                <a:cubicBezTo>
                  <a:pt x="9050762" y="-39460"/>
                  <a:pt x="9204381" y="36508"/>
                  <a:pt x="9564942" y="0"/>
                </a:cubicBezTo>
                <a:cubicBezTo>
                  <a:pt x="9925503" y="-36508"/>
                  <a:pt x="10235542" y="59225"/>
                  <a:pt x="10900219" y="0"/>
                </a:cubicBezTo>
                <a:cubicBezTo>
                  <a:pt x="10900865" y="4451"/>
                  <a:pt x="10900709" y="9226"/>
                  <a:pt x="10900219" y="18288"/>
                </a:cubicBezTo>
                <a:cubicBezTo>
                  <a:pt x="10675942" y="21751"/>
                  <a:pt x="10609372" y="26977"/>
                  <a:pt x="10436960" y="18288"/>
                </a:cubicBezTo>
                <a:cubicBezTo>
                  <a:pt x="10264548" y="9599"/>
                  <a:pt x="9961150" y="-11074"/>
                  <a:pt x="9537692" y="18288"/>
                </a:cubicBezTo>
                <a:cubicBezTo>
                  <a:pt x="9114234" y="47650"/>
                  <a:pt x="9087386" y="35169"/>
                  <a:pt x="8856428" y="18288"/>
                </a:cubicBezTo>
                <a:cubicBezTo>
                  <a:pt x="8625470" y="1407"/>
                  <a:pt x="8634361" y="13786"/>
                  <a:pt x="8502171" y="18288"/>
                </a:cubicBezTo>
                <a:cubicBezTo>
                  <a:pt x="8369981" y="22790"/>
                  <a:pt x="8132296" y="22561"/>
                  <a:pt x="7820907" y="18288"/>
                </a:cubicBezTo>
                <a:cubicBezTo>
                  <a:pt x="7509518" y="14015"/>
                  <a:pt x="7432447" y="29431"/>
                  <a:pt x="7248646" y="18288"/>
                </a:cubicBezTo>
                <a:cubicBezTo>
                  <a:pt x="7064845" y="7145"/>
                  <a:pt x="6954380" y="2746"/>
                  <a:pt x="6676384" y="18288"/>
                </a:cubicBezTo>
                <a:cubicBezTo>
                  <a:pt x="6398388" y="33830"/>
                  <a:pt x="6292480" y="-4579"/>
                  <a:pt x="6104123" y="18288"/>
                </a:cubicBezTo>
                <a:cubicBezTo>
                  <a:pt x="5915766" y="41155"/>
                  <a:pt x="5703359" y="-8437"/>
                  <a:pt x="5531861" y="18288"/>
                </a:cubicBezTo>
                <a:cubicBezTo>
                  <a:pt x="5360363" y="45013"/>
                  <a:pt x="5056784" y="-12121"/>
                  <a:pt x="4741595" y="18288"/>
                </a:cubicBezTo>
                <a:cubicBezTo>
                  <a:pt x="4426406" y="48697"/>
                  <a:pt x="4364529" y="-10910"/>
                  <a:pt x="4060332" y="18288"/>
                </a:cubicBezTo>
                <a:cubicBezTo>
                  <a:pt x="3756135" y="47486"/>
                  <a:pt x="3816049" y="13364"/>
                  <a:pt x="3706074" y="18288"/>
                </a:cubicBezTo>
                <a:cubicBezTo>
                  <a:pt x="3596099" y="23212"/>
                  <a:pt x="3382238" y="37686"/>
                  <a:pt x="3133813" y="18288"/>
                </a:cubicBezTo>
                <a:cubicBezTo>
                  <a:pt x="2885388" y="-1110"/>
                  <a:pt x="2523125" y="15465"/>
                  <a:pt x="2343547" y="18288"/>
                </a:cubicBezTo>
                <a:cubicBezTo>
                  <a:pt x="2163969" y="21111"/>
                  <a:pt x="1985160" y="33196"/>
                  <a:pt x="1880288" y="18288"/>
                </a:cubicBezTo>
                <a:cubicBezTo>
                  <a:pt x="1775416" y="3380"/>
                  <a:pt x="1261751" y="-9914"/>
                  <a:pt x="981020" y="18288"/>
                </a:cubicBezTo>
                <a:cubicBezTo>
                  <a:pt x="700289" y="46490"/>
                  <a:pt x="314212" y="-15659"/>
                  <a:pt x="0" y="18288"/>
                </a:cubicBezTo>
                <a:cubicBezTo>
                  <a:pt x="-213" y="9468"/>
                  <a:pt x="187" y="4459"/>
                  <a:pt x="0" y="0"/>
                </a:cubicBezTo>
                <a:close/>
              </a:path>
              <a:path w="10900219" h="18288" stroke="0" extrusionOk="0">
                <a:moveTo>
                  <a:pt x="0" y="0"/>
                </a:moveTo>
                <a:cubicBezTo>
                  <a:pt x="269624" y="3698"/>
                  <a:pt x="383061" y="-5818"/>
                  <a:pt x="572261" y="0"/>
                </a:cubicBezTo>
                <a:cubicBezTo>
                  <a:pt x="761461" y="5818"/>
                  <a:pt x="826360" y="-1890"/>
                  <a:pt x="926519" y="0"/>
                </a:cubicBezTo>
                <a:cubicBezTo>
                  <a:pt x="1026678" y="1890"/>
                  <a:pt x="1621671" y="-1096"/>
                  <a:pt x="1825787" y="0"/>
                </a:cubicBezTo>
                <a:cubicBezTo>
                  <a:pt x="2029903" y="1096"/>
                  <a:pt x="2212612" y="17145"/>
                  <a:pt x="2398048" y="0"/>
                </a:cubicBezTo>
                <a:cubicBezTo>
                  <a:pt x="2583484" y="-17145"/>
                  <a:pt x="2739759" y="-14168"/>
                  <a:pt x="2970310" y="0"/>
                </a:cubicBezTo>
                <a:cubicBezTo>
                  <a:pt x="3200861" y="14168"/>
                  <a:pt x="3502691" y="33180"/>
                  <a:pt x="3869578" y="0"/>
                </a:cubicBezTo>
                <a:cubicBezTo>
                  <a:pt x="4236465" y="-33180"/>
                  <a:pt x="4122134" y="-10470"/>
                  <a:pt x="4332837" y="0"/>
                </a:cubicBezTo>
                <a:cubicBezTo>
                  <a:pt x="4543540" y="10470"/>
                  <a:pt x="4834652" y="3572"/>
                  <a:pt x="5232105" y="0"/>
                </a:cubicBezTo>
                <a:cubicBezTo>
                  <a:pt x="5629558" y="-3572"/>
                  <a:pt x="5773178" y="-6604"/>
                  <a:pt x="6131373" y="0"/>
                </a:cubicBezTo>
                <a:cubicBezTo>
                  <a:pt x="6489568" y="6604"/>
                  <a:pt x="6621532" y="18870"/>
                  <a:pt x="6812637" y="0"/>
                </a:cubicBezTo>
                <a:cubicBezTo>
                  <a:pt x="7003742" y="-18870"/>
                  <a:pt x="7311146" y="18959"/>
                  <a:pt x="7711905" y="0"/>
                </a:cubicBezTo>
                <a:cubicBezTo>
                  <a:pt x="8112664" y="-18959"/>
                  <a:pt x="8080793" y="-24744"/>
                  <a:pt x="8284166" y="0"/>
                </a:cubicBezTo>
                <a:cubicBezTo>
                  <a:pt x="8487539" y="24744"/>
                  <a:pt x="8615041" y="-1627"/>
                  <a:pt x="8856428" y="0"/>
                </a:cubicBezTo>
                <a:cubicBezTo>
                  <a:pt x="9097815" y="1627"/>
                  <a:pt x="9475052" y="26322"/>
                  <a:pt x="9646694" y="0"/>
                </a:cubicBezTo>
                <a:cubicBezTo>
                  <a:pt x="9818336" y="-26322"/>
                  <a:pt x="9938906" y="-121"/>
                  <a:pt x="10218955" y="0"/>
                </a:cubicBezTo>
                <a:cubicBezTo>
                  <a:pt x="10499004" y="121"/>
                  <a:pt x="10697467" y="15326"/>
                  <a:pt x="10900219" y="0"/>
                </a:cubicBezTo>
                <a:cubicBezTo>
                  <a:pt x="10899812" y="8690"/>
                  <a:pt x="10900065" y="14141"/>
                  <a:pt x="10900219" y="18288"/>
                </a:cubicBezTo>
                <a:cubicBezTo>
                  <a:pt x="10543007" y="31201"/>
                  <a:pt x="10472057" y="15684"/>
                  <a:pt x="10109953" y="18288"/>
                </a:cubicBezTo>
                <a:cubicBezTo>
                  <a:pt x="9747849" y="20892"/>
                  <a:pt x="9872856" y="33007"/>
                  <a:pt x="9755696" y="18288"/>
                </a:cubicBezTo>
                <a:cubicBezTo>
                  <a:pt x="9638536" y="3569"/>
                  <a:pt x="9442681" y="6596"/>
                  <a:pt x="9292437" y="18288"/>
                </a:cubicBezTo>
                <a:cubicBezTo>
                  <a:pt x="9142193" y="29980"/>
                  <a:pt x="8817861" y="-11343"/>
                  <a:pt x="8393169" y="18288"/>
                </a:cubicBezTo>
                <a:cubicBezTo>
                  <a:pt x="7968477" y="47919"/>
                  <a:pt x="7919655" y="23228"/>
                  <a:pt x="7711905" y="18288"/>
                </a:cubicBezTo>
                <a:cubicBezTo>
                  <a:pt x="7504155" y="13348"/>
                  <a:pt x="7365667" y="6452"/>
                  <a:pt x="7248646" y="18288"/>
                </a:cubicBezTo>
                <a:cubicBezTo>
                  <a:pt x="7131625" y="30124"/>
                  <a:pt x="6776155" y="2871"/>
                  <a:pt x="6567382" y="18288"/>
                </a:cubicBezTo>
                <a:cubicBezTo>
                  <a:pt x="6358609" y="33705"/>
                  <a:pt x="6372933" y="1091"/>
                  <a:pt x="6213125" y="18288"/>
                </a:cubicBezTo>
                <a:cubicBezTo>
                  <a:pt x="6053317" y="35485"/>
                  <a:pt x="5980913" y="1290"/>
                  <a:pt x="5858868" y="18288"/>
                </a:cubicBezTo>
                <a:cubicBezTo>
                  <a:pt x="5736823" y="35286"/>
                  <a:pt x="5481395" y="5492"/>
                  <a:pt x="5177604" y="18288"/>
                </a:cubicBezTo>
                <a:cubicBezTo>
                  <a:pt x="4873813" y="31084"/>
                  <a:pt x="4854222" y="37160"/>
                  <a:pt x="4714345" y="18288"/>
                </a:cubicBezTo>
                <a:cubicBezTo>
                  <a:pt x="4574468" y="-584"/>
                  <a:pt x="4298550" y="22981"/>
                  <a:pt x="3924079" y="18288"/>
                </a:cubicBezTo>
                <a:cubicBezTo>
                  <a:pt x="3549608" y="13595"/>
                  <a:pt x="3645461" y="-921"/>
                  <a:pt x="3460820" y="18288"/>
                </a:cubicBezTo>
                <a:cubicBezTo>
                  <a:pt x="3276179" y="37497"/>
                  <a:pt x="3004470" y="-15027"/>
                  <a:pt x="2670554" y="18288"/>
                </a:cubicBezTo>
                <a:cubicBezTo>
                  <a:pt x="2336638" y="51603"/>
                  <a:pt x="2425773" y="17517"/>
                  <a:pt x="2316297" y="18288"/>
                </a:cubicBezTo>
                <a:cubicBezTo>
                  <a:pt x="2206821" y="19059"/>
                  <a:pt x="1757890" y="42158"/>
                  <a:pt x="1526031" y="18288"/>
                </a:cubicBezTo>
                <a:cubicBezTo>
                  <a:pt x="1294172" y="-5582"/>
                  <a:pt x="1213137" y="12281"/>
                  <a:pt x="1062771" y="18288"/>
                </a:cubicBezTo>
                <a:cubicBezTo>
                  <a:pt x="912405" y="24295"/>
                  <a:pt x="829444" y="7304"/>
                  <a:pt x="708514" y="18288"/>
                </a:cubicBezTo>
                <a:cubicBezTo>
                  <a:pt x="587584" y="29272"/>
                  <a:pt x="227877" y="37311"/>
                  <a:pt x="0" y="18288"/>
                </a:cubicBezTo>
                <a:cubicBezTo>
                  <a:pt x="-53" y="11301"/>
                  <a:pt x="-649" y="7756"/>
                  <a:pt x="0" y="0"/>
                </a:cubicBezTo>
                <a:close/>
              </a:path>
            </a:pathLst>
          </a:custGeom>
          <a:solidFill>
            <a:srgbClr val="53B28E"/>
          </a:solidFill>
          <a:ln w="34925">
            <a:solidFill>
              <a:srgbClr val="53B28E"/>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5" name="Content Placeholder 2">
            <a:extLst>
              <a:ext uri="{FF2B5EF4-FFF2-40B4-BE49-F238E27FC236}">
                <a16:creationId xmlns:a16="http://schemas.microsoft.com/office/drawing/2014/main" id="{ACDA253D-4CDE-85B0-D111-64A512A379E4}"/>
              </a:ext>
            </a:extLst>
          </p:cNvPr>
          <p:cNvGraphicFramePr>
            <a:graphicFrameLocks noGrp="1"/>
          </p:cNvGraphicFramePr>
          <p:nvPr>
            <p:ph idx="1"/>
            <p:extLst>
              <p:ext uri="{D42A27DB-BD31-4B8C-83A1-F6EECF244321}">
                <p14:modId xmlns:p14="http://schemas.microsoft.com/office/powerpoint/2010/main" val="603674669"/>
              </p:ext>
            </p:extLst>
          </p:nvPr>
        </p:nvGraphicFramePr>
        <p:xfrm>
          <a:off x="632647" y="2805098"/>
          <a:ext cx="10915869" cy="34789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260075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8">
            <a:extLst>
              <a:ext uri="{FF2B5EF4-FFF2-40B4-BE49-F238E27FC236}">
                <a16:creationId xmlns:a16="http://schemas.microsoft.com/office/drawing/2014/main" id="{A6D37EE4-EA1B-46EE-A54B-5233C63C96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descr="A picture containing food, room&#10;&#10;Description automatically generated">
            <a:extLst>
              <a:ext uri="{FF2B5EF4-FFF2-40B4-BE49-F238E27FC236}">
                <a16:creationId xmlns:a16="http://schemas.microsoft.com/office/drawing/2014/main" id="{E3A7704E-6DB2-4F74-99E8-570B19A41423}"/>
              </a:ext>
            </a:extLst>
          </p:cNvPr>
          <p:cNvPicPr>
            <a:picLocks noChangeAspect="1"/>
          </p:cNvPicPr>
          <p:nvPr/>
        </p:nvPicPr>
        <p:blipFill rotWithShape="1">
          <a:blip r:embed="rId3"/>
          <a:srcRect l="12581" r="10901" b="-1"/>
          <a:stretch/>
        </p:blipFill>
        <p:spPr>
          <a:xfrm>
            <a:off x="866691" y="1216968"/>
            <a:ext cx="5416261" cy="4424065"/>
          </a:xfrm>
          <a:custGeom>
            <a:avLst/>
            <a:gdLst/>
            <a:ahLst/>
            <a:cxnLst/>
            <a:rect l="l" t="t" r="r" b="b"/>
            <a:pathLst>
              <a:path w="5531320" h="4424065">
                <a:moveTo>
                  <a:pt x="4292328" y="3931444"/>
                </a:moveTo>
                <a:cubicBezTo>
                  <a:pt x="3830135" y="4131325"/>
                  <a:pt x="3346708" y="4259111"/>
                  <a:pt x="2855653" y="4364392"/>
                </a:cubicBezTo>
                <a:lnTo>
                  <a:pt x="2855525" y="4364392"/>
                </a:lnTo>
                <a:cubicBezTo>
                  <a:pt x="3386634" y="4394018"/>
                  <a:pt x="3853531" y="4210158"/>
                  <a:pt x="4292328" y="3931444"/>
                </a:cubicBezTo>
                <a:close/>
                <a:moveTo>
                  <a:pt x="4302118" y="3923561"/>
                </a:moveTo>
                <a:lnTo>
                  <a:pt x="4301102" y="3924959"/>
                </a:lnTo>
                <a:lnTo>
                  <a:pt x="4302881" y="3924959"/>
                </a:lnTo>
                <a:close/>
                <a:moveTo>
                  <a:pt x="3885572" y="334733"/>
                </a:moveTo>
                <a:cubicBezTo>
                  <a:pt x="4046889" y="406840"/>
                  <a:pt x="4203653" y="488713"/>
                  <a:pt x="4355013" y="579880"/>
                </a:cubicBezTo>
                <a:cubicBezTo>
                  <a:pt x="4662082" y="768063"/>
                  <a:pt x="4933803" y="995790"/>
                  <a:pt x="5144619" y="1290779"/>
                </a:cubicBezTo>
                <a:cubicBezTo>
                  <a:pt x="5314365" y="1528042"/>
                  <a:pt x="5426258" y="1789591"/>
                  <a:pt x="5468598" y="2088522"/>
                </a:cubicBezTo>
                <a:cubicBezTo>
                  <a:pt x="5479330" y="2001424"/>
                  <a:pt x="5480182" y="1913385"/>
                  <a:pt x="5471141" y="1826083"/>
                </a:cubicBezTo>
                <a:cubicBezTo>
                  <a:pt x="5455337" y="1662962"/>
                  <a:pt x="5406307" y="1504799"/>
                  <a:pt x="5327080" y="1361348"/>
                </a:cubicBezTo>
                <a:cubicBezTo>
                  <a:pt x="5206160" y="1140233"/>
                  <a:pt x="5033362" y="965782"/>
                  <a:pt x="4833354" y="816507"/>
                </a:cubicBezTo>
                <a:cubicBezTo>
                  <a:pt x="4597235" y="640276"/>
                  <a:pt x="4336322" y="509438"/>
                  <a:pt x="4063457" y="400724"/>
                </a:cubicBezTo>
                <a:cubicBezTo>
                  <a:pt x="4033360" y="388607"/>
                  <a:pt x="4003060" y="376909"/>
                  <a:pt x="3972544" y="365631"/>
                </a:cubicBezTo>
                <a:cubicBezTo>
                  <a:pt x="3943680" y="354950"/>
                  <a:pt x="3914563" y="345033"/>
                  <a:pt x="3885572" y="334733"/>
                </a:cubicBezTo>
                <a:close/>
                <a:moveTo>
                  <a:pt x="3865737" y="329520"/>
                </a:moveTo>
                <a:cubicBezTo>
                  <a:pt x="3865737" y="329520"/>
                  <a:pt x="3865737" y="330410"/>
                  <a:pt x="3866500" y="330537"/>
                </a:cubicBezTo>
                <a:lnTo>
                  <a:pt x="3869806" y="330156"/>
                </a:lnTo>
                <a:close/>
                <a:moveTo>
                  <a:pt x="2219772" y="85645"/>
                </a:moveTo>
                <a:cubicBezTo>
                  <a:pt x="2206943" y="84005"/>
                  <a:pt x="2193910" y="85264"/>
                  <a:pt x="2181627" y="89333"/>
                </a:cubicBezTo>
                <a:cubicBezTo>
                  <a:pt x="1932920" y="125113"/>
                  <a:pt x="1690800" y="197118"/>
                  <a:pt x="1462972" y="303073"/>
                </a:cubicBezTo>
                <a:cubicBezTo>
                  <a:pt x="971789" y="529528"/>
                  <a:pt x="578130" y="865460"/>
                  <a:pt x="308698" y="1338461"/>
                </a:cubicBezTo>
                <a:cubicBezTo>
                  <a:pt x="180225" y="1561852"/>
                  <a:pt x="97653" y="1808638"/>
                  <a:pt x="65840" y="2064364"/>
                </a:cubicBezTo>
                <a:cubicBezTo>
                  <a:pt x="71943" y="2050505"/>
                  <a:pt x="77284" y="2036391"/>
                  <a:pt x="82115" y="2022150"/>
                </a:cubicBezTo>
                <a:cubicBezTo>
                  <a:pt x="170104" y="1763653"/>
                  <a:pt x="279580" y="1515073"/>
                  <a:pt x="423261" y="1282260"/>
                </a:cubicBezTo>
                <a:cubicBezTo>
                  <a:pt x="630770" y="945565"/>
                  <a:pt x="895371" y="664944"/>
                  <a:pt x="1231812" y="454001"/>
                </a:cubicBezTo>
                <a:cubicBezTo>
                  <a:pt x="1535193" y="263783"/>
                  <a:pt x="1866802" y="149729"/>
                  <a:pt x="2219772" y="85645"/>
                </a:cubicBezTo>
                <a:close/>
                <a:moveTo>
                  <a:pt x="2612541" y="836"/>
                </a:moveTo>
                <a:cubicBezTo>
                  <a:pt x="2715914" y="-4250"/>
                  <a:pt x="2831240" y="14695"/>
                  <a:pt x="2946311" y="35548"/>
                </a:cubicBezTo>
                <a:cubicBezTo>
                  <a:pt x="3291652" y="98106"/>
                  <a:pt x="3631144" y="182915"/>
                  <a:pt x="3961100" y="303581"/>
                </a:cubicBezTo>
                <a:cubicBezTo>
                  <a:pt x="4278341" y="419543"/>
                  <a:pt x="4581341" y="563350"/>
                  <a:pt x="4854588" y="764502"/>
                </a:cubicBezTo>
                <a:cubicBezTo>
                  <a:pt x="5067438" y="921152"/>
                  <a:pt x="5250408" y="1105521"/>
                  <a:pt x="5377813" y="1339732"/>
                </a:cubicBezTo>
                <a:cubicBezTo>
                  <a:pt x="5459812" y="1489986"/>
                  <a:pt x="5510304" y="1655396"/>
                  <a:pt x="5526198" y="1825829"/>
                </a:cubicBezTo>
                <a:cubicBezTo>
                  <a:pt x="5538277" y="1951327"/>
                  <a:pt x="5527342" y="2074917"/>
                  <a:pt x="5510558" y="2199398"/>
                </a:cubicBezTo>
                <a:cubicBezTo>
                  <a:pt x="5502967" y="2266991"/>
                  <a:pt x="5502713" y="2335195"/>
                  <a:pt x="5509796" y="2402839"/>
                </a:cubicBezTo>
                <a:cubicBezTo>
                  <a:pt x="5534208" y="2664197"/>
                  <a:pt x="5468472" y="2926051"/>
                  <a:pt x="5323520" y="3144890"/>
                </a:cubicBezTo>
                <a:cubicBezTo>
                  <a:pt x="5201340" y="3332234"/>
                  <a:pt x="5041042" y="3491719"/>
                  <a:pt x="4853062" y="3612932"/>
                </a:cubicBezTo>
                <a:cubicBezTo>
                  <a:pt x="4671110" y="3732072"/>
                  <a:pt x="4498566" y="3864563"/>
                  <a:pt x="4316359" y="3982940"/>
                </a:cubicBezTo>
                <a:cubicBezTo>
                  <a:pt x="4019717" y="4175573"/>
                  <a:pt x="3701077" y="4317347"/>
                  <a:pt x="3352557" y="4386771"/>
                </a:cubicBezTo>
                <a:cubicBezTo>
                  <a:pt x="3160954" y="4425590"/>
                  <a:pt x="2964456" y="4434173"/>
                  <a:pt x="2770207" y="4412201"/>
                </a:cubicBezTo>
                <a:cubicBezTo>
                  <a:pt x="2685525" y="4402537"/>
                  <a:pt x="2599953" y="4402410"/>
                  <a:pt x="2514889" y="4393637"/>
                </a:cubicBezTo>
                <a:cubicBezTo>
                  <a:pt x="2307137" y="4370851"/>
                  <a:pt x="2102209" y="4327277"/>
                  <a:pt x="1903167" y="4263562"/>
                </a:cubicBezTo>
                <a:cubicBezTo>
                  <a:pt x="1560623" y="4156119"/>
                  <a:pt x="1238932" y="4006972"/>
                  <a:pt x="948393" y="3794249"/>
                </a:cubicBezTo>
                <a:cubicBezTo>
                  <a:pt x="647554" y="3573897"/>
                  <a:pt x="396813" y="3308660"/>
                  <a:pt x="223634" y="2975526"/>
                </a:cubicBezTo>
                <a:cubicBezTo>
                  <a:pt x="129454" y="2796370"/>
                  <a:pt x="67150" y="2602198"/>
                  <a:pt x="39520" y="2401695"/>
                </a:cubicBezTo>
                <a:cubicBezTo>
                  <a:pt x="34510" y="2367555"/>
                  <a:pt x="26729" y="2333872"/>
                  <a:pt x="16252" y="2300991"/>
                </a:cubicBezTo>
                <a:cubicBezTo>
                  <a:pt x="-9179" y="2218598"/>
                  <a:pt x="-24" y="2135695"/>
                  <a:pt x="11801" y="2053556"/>
                </a:cubicBezTo>
                <a:cubicBezTo>
                  <a:pt x="93686" y="1480615"/>
                  <a:pt x="377868" y="1021983"/>
                  <a:pt x="812850" y="651084"/>
                </a:cubicBezTo>
                <a:cubicBezTo>
                  <a:pt x="1176755" y="340201"/>
                  <a:pt x="1598260" y="146042"/>
                  <a:pt x="2066810" y="52586"/>
                </a:cubicBezTo>
                <a:cubicBezTo>
                  <a:pt x="2154544" y="35039"/>
                  <a:pt x="2243041" y="23087"/>
                  <a:pt x="2332046" y="14441"/>
                </a:cubicBezTo>
                <a:cubicBezTo>
                  <a:pt x="2421052" y="5794"/>
                  <a:pt x="2508913" y="2107"/>
                  <a:pt x="2612541" y="836"/>
                </a:cubicBezTo>
                <a:close/>
              </a:path>
            </a:pathLst>
          </a:custGeom>
        </p:spPr>
      </p:pic>
      <p:sp>
        <p:nvSpPr>
          <p:cNvPr id="12" name="Rectangle 6">
            <a:extLst>
              <a:ext uri="{FF2B5EF4-FFF2-40B4-BE49-F238E27FC236}">
                <a16:creationId xmlns:a16="http://schemas.microsoft.com/office/drawing/2014/main" id="{3EB27620-B0B1-4232-A055-99D347606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83815" y="2895147"/>
            <a:ext cx="3474720" cy="27432"/>
          </a:xfrm>
          <a:custGeom>
            <a:avLst/>
            <a:gdLst>
              <a:gd name="connsiteX0" fmla="*/ 0 w 3474720"/>
              <a:gd name="connsiteY0" fmla="*/ 0 h 27432"/>
              <a:gd name="connsiteX1" fmla="*/ 660197 w 3474720"/>
              <a:gd name="connsiteY1" fmla="*/ 0 h 27432"/>
              <a:gd name="connsiteX2" fmla="*/ 1355141 w 3474720"/>
              <a:gd name="connsiteY2" fmla="*/ 0 h 27432"/>
              <a:gd name="connsiteX3" fmla="*/ 2084832 w 3474720"/>
              <a:gd name="connsiteY3" fmla="*/ 0 h 27432"/>
              <a:gd name="connsiteX4" fmla="*/ 2814523 w 3474720"/>
              <a:gd name="connsiteY4" fmla="*/ 0 h 27432"/>
              <a:gd name="connsiteX5" fmla="*/ 3474720 w 3474720"/>
              <a:gd name="connsiteY5" fmla="*/ 0 h 27432"/>
              <a:gd name="connsiteX6" fmla="*/ 3474720 w 3474720"/>
              <a:gd name="connsiteY6" fmla="*/ 27432 h 27432"/>
              <a:gd name="connsiteX7" fmla="*/ 2710282 w 3474720"/>
              <a:gd name="connsiteY7" fmla="*/ 27432 h 27432"/>
              <a:gd name="connsiteX8" fmla="*/ 1945843 w 3474720"/>
              <a:gd name="connsiteY8" fmla="*/ 27432 h 27432"/>
              <a:gd name="connsiteX9" fmla="*/ 1250899 w 3474720"/>
              <a:gd name="connsiteY9" fmla="*/ 27432 h 27432"/>
              <a:gd name="connsiteX10" fmla="*/ 0 w 3474720"/>
              <a:gd name="connsiteY10" fmla="*/ 27432 h 27432"/>
              <a:gd name="connsiteX11" fmla="*/ 0 w 3474720"/>
              <a:gd name="connsiteY11"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474720" h="27432" fill="none" extrusionOk="0">
                <a:moveTo>
                  <a:pt x="0" y="0"/>
                </a:moveTo>
                <a:cubicBezTo>
                  <a:pt x="307185" y="-8713"/>
                  <a:pt x="392307" y="-13121"/>
                  <a:pt x="660197" y="0"/>
                </a:cubicBezTo>
                <a:cubicBezTo>
                  <a:pt x="928087" y="13121"/>
                  <a:pt x="1167029" y="-2668"/>
                  <a:pt x="1355141" y="0"/>
                </a:cubicBezTo>
                <a:cubicBezTo>
                  <a:pt x="1543253" y="2668"/>
                  <a:pt x="1739408" y="-6709"/>
                  <a:pt x="2084832" y="0"/>
                </a:cubicBezTo>
                <a:cubicBezTo>
                  <a:pt x="2430256" y="6709"/>
                  <a:pt x="2538889" y="29706"/>
                  <a:pt x="2814523" y="0"/>
                </a:cubicBezTo>
                <a:cubicBezTo>
                  <a:pt x="3090157" y="-29706"/>
                  <a:pt x="3152920" y="-15446"/>
                  <a:pt x="3474720" y="0"/>
                </a:cubicBezTo>
                <a:cubicBezTo>
                  <a:pt x="3473554" y="7395"/>
                  <a:pt x="3474765" y="21864"/>
                  <a:pt x="3474720" y="27432"/>
                </a:cubicBezTo>
                <a:cubicBezTo>
                  <a:pt x="3275380" y="12730"/>
                  <a:pt x="2958934" y="10130"/>
                  <a:pt x="2710282" y="27432"/>
                </a:cubicBezTo>
                <a:cubicBezTo>
                  <a:pt x="2461630" y="44734"/>
                  <a:pt x="2131168" y="43757"/>
                  <a:pt x="1945843" y="27432"/>
                </a:cubicBezTo>
                <a:cubicBezTo>
                  <a:pt x="1760518" y="11107"/>
                  <a:pt x="1444829" y="-3738"/>
                  <a:pt x="1250899" y="27432"/>
                </a:cubicBezTo>
                <a:cubicBezTo>
                  <a:pt x="1056969" y="58602"/>
                  <a:pt x="444992" y="52761"/>
                  <a:pt x="0" y="27432"/>
                </a:cubicBezTo>
                <a:cubicBezTo>
                  <a:pt x="-503" y="20663"/>
                  <a:pt x="1168" y="5855"/>
                  <a:pt x="0" y="0"/>
                </a:cubicBezTo>
                <a:close/>
              </a:path>
              <a:path w="3474720" h="27432" stroke="0" extrusionOk="0">
                <a:moveTo>
                  <a:pt x="0" y="0"/>
                </a:moveTo>
                <a:cubicBezTo>
                  <a:pt x="300114" y="-5103"/>
                  <a:pt x="525093" y="-25284"/>
                  <a:pt x="660197" y="0"/>
                </a:cubicBezTo>
                <a:cubicBezTo>
                  <a:pt x="795301" y="25284"/>
                  <a:pt x="1023172" y="17955"/>
                  <a:pt x="1250899" y="0"/>
                </a:cubicBezTo>
                <a:cubicBezTo>
                  <a:pt x="1478626" y="-17955"/>
                  <a:pt x="1782079" y="-27844"/>
                  <a:pt x="2015338" y="0"/>
                </a:cubicBezTo>
                <a:cubicBezTo>
                  <a:pt x="2248597" y="27844"/>
                  <a:pt x="2491007" y="27648"/>
                  <a:pt x="2675534" y="0"/>
                </a:cubicBezTo>
                <a:cubicBezTo>
                  <a:pt x="2860061" y="-27648"/>
                  <a:pt x="3088679" y="-3661"/>
                  <a:pt x="3474720" y="0"/>
                </a:cubicBezTo>
                <a:cubicBezTo>
                  <a:pt x="3474913" y="12649"/>
                  <a:pt x="3473732" y="17989"/>
                  <a:pt x="3474720" y="27432"/>
                </a:cubicBezTo>
                <a:cubicBezTo>
                  <a:pt x="3317198" y="15714"/>
                  <a:pt x="2959205" y="52182"/>
                  <a:pt x="2779776" y="27432"/>
                </a:cubicBezTo>
                <a:cubicBezTo>
                  <a:pt x="2600347" y="2682"/>
                  <a:pt x="2382660" y="-684"/>
                  <a:pt x="2015338" y="27432"/>
                </a:cubicBezTo>
                <a:cubicBezTo>
                  <a:pt x="1648016" y="55548"/>
                  <a:pt x="1641073" y="39646"/>
                  <a:pt x="1424635" y="27432"/>
                </a:cubicBezTo>
                <a:cubicBezTo>
                  <a:pt x="1208197" y="15218"/>
                  <a:pt x="1021559" y="15893"/>
                  <a:pt x="729691" y="27432"/>
                </a:cubicBezTo>
                <a:cubicBezTo>
                  <a:pt x="437823" y="38971"/>
                  <a:pt x="153856" y="-2647"/>
                  <a:pt x="0" y="27432"/>
                </a:cubicBezTo>
                <a:cubicBezTo>
                  <a:pt x="1300" y="19678"/>
                  <a:pt x="-86" y="12044"/>
                  <a:pt x="0" y="0"/>
                </a:cubicBezTo>
                <a:close/>
              </a:path>
            </a:pathLst>
          </a:custGeom>
          <a:solidFill>
            <a:srgbClr val="53B28E"/>
          </a:solidFill>
          <a:ln w="38100" cap="rnd">
            <a:solidFill>
              <a:srgbClr val="53B28E"/>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04005EBC-FD41-4142-85FA-A7AB894A5F7A}"/>
              </a:ext>
            </a:extLst>
          </p:cNvPr>
          <p:cNvSpPr>
            <a:spLocks noGrp="1"/>
          </p:cNvSpPr>
          <p:nvPr>
            <p:ph idx="1"/>
          </p:nvPr>
        </p:nvSpPr>
        <p:spPr>
          <a:xfrm>
            <a:off x="7034585" y="3164618"/>
            <a:ext cx="4584921" cy="3021497"/>
          </a:xfrm>
        </p:spPr>
        <p:txBody>
          <a:bodyPr vert="horz" lIns="91440" tIns="45720" rIns="91440" bIns="45720" rtlCol="0" anchor="t">
            <a:normAutofit/>
          </a:bodyPr>
          <a:lstStyle/>
          <a:p>
            <a:pPr marL="0" indent="0">
              <a:buNone/>
            </a:pPr>
            <a:r>
              <a:rPr lang="en-US" dirty="0"/>
              <a:t>What is something that you consider yourself to be very good at? </a:t>
            </a:r>
          </a:p>
        </p:txBody>
      </p:sp>
    </p:spTree>
    <p:extLst>
      <p:ext uri="{BB962C8B-B14F-4D97-AF65-F5344CB8AC3E}">
        <p14:creationId xmlns:p14="http://schemas.microsoft.com/office/powerpoint/2010/main" val="21773409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247B6BBF-09F2-4A29-AE4E-3771E29248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BC21C47-6C6B-7EEF-5E80-D5238D10A2BC}"/>
              </a:ext>
            </a:extLst>
          </p:cNvPr>
          <p:cNvSpPr>
            <a:spLocks noGrp="1"/>
          </p:cNvSpPr>
          <p:nvPr>
            <p:ph type="title"/>
          </p:nvPr>
        </p:nvSpPr>
        <p:spPr>
          <a:xfrm>
            <a:off x="0" y="248194"/>
            <a:ext cx="12004766" cy="1993543"/>
          </a:xfrm>
        </p:spPr>
        <p:txBody>
          <a:bodyPr anchor="ctr">
            <a:normAutofit/>
          </a:bodyPr>
          <a:lstStyle/>
          <a:p>
            <a:pPr algn="ctr">
              <a:lnSpc>
                <a:spcPct val="90000"/>
              </a:lnSpc>
            </a:pPr>
            <a:r>
              <a:rPr lang="en-US" dirty="0"/>
              <a:t>I have an uncomfortable secret</a:t>
            </a:r>
            <a:br>
              <a:rPr lang="en-US" dirty="0"/>
            </a:br>
            <a:r>
              <a:rPr lang="en-US" dirty="0"/>
              <a:t>Can you help? </a:t>
            </a:r>
          </a:p>
        </p:txBody>
      </p:sp>
      <p:sp>
        <p:nvSpPr>
          <p:cNvPr id="29" name="Rectangle 22">
            <a:extLst>
              <a:ext uri="{FF2B5EF4-FFF2-40B4-BE49-F238E27FC236}">
                <a16:creationId xmlns:a16="http://schemas.microsoft.com/office/drawing/2014/main" id="{535742DD-1B16-4E9D-B715-0D74B4574A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648305" y="2241737"/>
            <a:ext cx="10900219" cy="18288"/>
          </a:xfrm>
          <a:custGeom>
            <a:avLst/>
            <a:gdLst>
              <a:gd name="connsiteX0" fmla="*/ 0 w 10900219"/>
              <a:gd name="connsiteY0" fmla="*/ 0 h 18288"/>
              <a:gd name="connsiteX1" fmla="*/ 463259 w 10900219"/>
              <a:gd name="connsiteY1" fmla="*/ 0 h 18288"/>
              <a:gd name="connsiteX2" fmla="*/ 1144523 w 10900219"/>
              <a:gd name="connsiteY2" fmla="*/ 0 h 18288"/>
              <a:gd name="connsiteX3" fmla="*/ 1934789 w 10900219"/>
              <a:gd name="connsiteY3" fmla="*/ 0 h 18288"/>
              <a:gd name="connsiteX4" fmla="*/ 2289046 w 10900219"/>
              <a:gd name="connsiteY4" fmla="*/ 0 h 18288"/>
              <a:gd name="connsiteX5" fmla="*/ 2643303 w 10900219"/>
              <a:gd name="connsiteY5" fmla="*/ 0 h 18288"/>
              <a:gd name="connsiteX6" fmla="*/ 3542571 w 10900219"/>
              <a:gd name="connsiteY6" fmla="*/ 0 h 18288"/>
              <a:gd name="connsiteX7" fmla="*/ 4223835 w 10900219"/>
              <a:gd name="connsiteY7" fmla="*/ 0 h 18288"/>
              <a:gd name="connsiteX8" fmla="*/ 4578092 w 10900219"/>
              <a:gd name="connsiteY8" fmla="*/ 0 h 18288"/>
              <a:gd name="connsiteX9" fmla="*/ 5259356 w 10900219"/>
              <a:gd name="connsiteY9" fmla="*/ 0 h 18288"/>
              <a:gd name="connsiteX10" fmla="*/ 6158624 w 10900219"/>
              <a:gd name="connsiteY10" fmla="*/ 0 h 18288"/>
              <a:gd name="connsiteX11" fmla="*/ 6730885 w 10900219"/>
              <a:gd name="connsiteY11" fmla="*/ 0 h 18288"/>
              <a:gd name="connsiteX12" fmla="*/ 7303147 w 10900219"/>
              <a:gd name="connsiteY12" fmla="*/ 0 h 18288"/>
              <a:gd name="connsiteX13" fmla="*/ 7984410 w 10900219"/>
              <a:gd name="connsiteY13" fmla="*/ 0 h 18288"/>
              <a:gd name="connsiteX14" fmla="*/ 8774676 w 10900219"/>
              <a:gd name="connsiteY14" fmla="*/ 0 h 18288"/>
              <a:gd name="connsiteX15" fmla="*/ 9564942 w 10900219"/>
              <a:gd name="connsiteY15" fmla="*/ 0 h 18288"/>
              <a:gd name="connsiteX16" fmla="*/ 10900219 w 10900219"/>
              <a:gd name="connsiteY16" fmla="*/ 0 h 18288"/>
              <a:gd name="connsiteX17" fmla="*/ 10900219 w 10900219"/>
              <a:gd name="connsiteY17" fmla="*/ 18288 h 18288"/>
              <a:gd name="connsiteX18" fmla="*/ 10436960 w 10900219"/>
              <a:gd name="connsiteY18" fmla="*/ 18288 h 18288"/>
              <a:gd name="connsiteX19" fmla="*/ 9537692 w 10900219"/>
              <a:gd name="connsiteY19" fmla="*/ 18288 h 18288"/>
              <a:gd name="connsiteX20" fmla="*/ 8856428 w 10900219"/>
              <a:gd name="connsiteY20" fmla="*/ 18288 h 18288"/>
              <a:gd name="connsiteX21" fmla="*/ 8502171 w 10900219"/>
              <a:gd name="connsiteY21" fmla="*/ 18288 h 18288"/>
              <a:gd name="connsiteX22" fmla="*/ 7820907 w 10900219"/>
              <a:gd name="connsiteY22" fmla="*/ 18288 h 18288"/>
              <a:gd name="connsiteX23" fmla="*/ 7248646 w 10900219"/>
              <a:gd name="connsiteY23" fmla="*/ 18288 h 18288"/>
              <a:gd name="connsiteX24" fmla="*/ 6676384 w 10900219"/>
              <a:gd name="connsiteY24" fmla="*/ 18288 h 18288"/>
              <a:gd name="connsiteX25" fmla="*/ 6104123 w 10900219"/>
              <a:gd name="connsiteY25" fmla="*/ 18288 h 18288"/>
              <a:gd name="connsiteX26" fmla="*/ 5531861 w 10900219"/>
              <a:gd name="connsiteY26" fmla="*/ 18288 h 18288"/>
              <a:gd name="connsiteX27" fmla="*/ 4741595 w 10900219"/>
              <a:gd name="connsiteY27" fmla="*/ 18288 h 18288"/>
              <a:gd name="connsiteX28" fmla="*/ 4060332 w 10900219"/>
              <a:gd name="connsiteY28" fmla="*/ 18288 h 18288"/>
              <a:gd name="connsiteX29" fmla="*/ 3706074 w 10900219"/>
              <a:gd name="connsiteY29" fmla="*/ 18288 h 18288"/>
              <a:gd name="connsiteX30" fmla="*/ 3133813 w 10900219"/>
              <a:gd name="connsiteY30" fmla="*/ 18288 h 18288"/>
              <a:gd name="connsiteX31" fmla="*/ 2343547 w 10900219"/>
              <a:gd name="connsiteY31" fmla="*/ 18288 h 18288"/>
              <a:gd name="connsiteX32" fmla="*/ 1880288 w 10900219"/>
              <a:gd name="connsiteY32" fmla="*/ 18288 h 18288"/>
              <a:gd name="connsiteX33" fmla="*/ 981020 w 10900219"/>
              <a:gd name="connsiteY33" fmla="*/ 18288 h 18288"/>
              <a:gd name="connsiteX34" fmla="*/ 0 w 10900219"/>
              <a:gd name="connsiteY34" fmla="*/ 18288 h 18288"/>
              <a:gd name="connsiteX35" fmla="*/ 0 w 10900219"/>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900219" h="18288" fill="none" extrusionOk="0">
                <a:moveTo>
                  <a:pt x="0" y="0"/>
                </a:moveTo>
                <a:cubicBezTo>
                  <a:pt x="118469" y="-6619"/>
                  <a:pt x="329397" y="-5525"/>
                  <a:pt x="463259" y="0"/>
                </a:cubicBezTo>
                <a:cubicBezTo>
                  <a:pt x="597121" y="5525"/>
                  <a:pt x="866598" y="4881"/>
                  <a:pt x="1144523" y="0"/>
                </a:cubicBezTo>
                <a:cubicBezTo>
                  <a:pt x="1422448" y="-4881"/>
                  <a:pt x="1761178" y="17159"/>
                  <a:pt x="1934789" y="0"/>
                </a:cubicBezTo>
                <a:cubicBezTo>
                  <a:pt x="2108400" y="-17159"/>
                  <a:pt x="2119134" y="-4032"/>
                  <a:pt x="2289046" y="0"/>
                </a:cubicBezTo>
                <a:cubicBezTo>
                  <a:pt x="2458958" y="4032"/>
                  <a:pt x="2472610" y="15385"/>
                  <a:pt x="2643303" y="0"/>
                </a:cubicBezTo>
                <a:cubicBezTo>
                  <a:pt x="2813996" y="-15385"/>
                  <a:pt x="3334189" y="-21234"/>
                  <a:pt x="3542571" y="0"/>
                </a:cubicBezTo>
                <a:cubicBezTo>
                  <a:pt x="3750953" y="21234"/>
                  <a:pt x="3991639" y="13212"/>
                  <a:pt x="4223835" y="0"/>
                </a:cubicBezTo>
                <a:cubicBezTo>
                  <a:pt x="4456031" y="-13212"/>
                  <a:pt x="4466914" y="13318"/>
                  <a:pt x="4578092" y="0"/>
                </a:cubicBezTo>
                <a:cubicBezTo>
                  <a:pt x="4689270" y="-13318"/>
                  <a:pt x="5120635" y="31363"/>
                  <a:pt x="5259356" y="0"/>
                </a:cubicBezTo>
                <a:cubicBezTo>
                  <a:pt x="5398077" y="-31363"/>
                  <a:pt x="5954119" y="-7091"/>
                  <a:pt x="6158624" y="0"/>
                </a:cubicBezTo>
                <a:cubicBezTo>
                  <a:pt x="6363129" y="7091"/>
                  <a:pt x="6535071" y="-8480"/>
                  <a:pt x="6730885" y="0"/>
                </a:cubicBezTo>
                <a:cubicBezTo>
                  <a:pt x="6926699" y="8480"/>
                  <a:pt x="7091018" y="19194"/>
                  <a:pt x="7303147" y="0"/>
                </a:cubicBezTo>
                <a:cubicBezTo>
                  <a:pt x="7515276" y="-19194"/>
                  <a:pt x="7840361" y="30755"/>
                  <a:pt x="7984410" y="0"/>
                </a:cubicBezTo>
                <a:cubicBezTo>
                  <a:pt x="8128459" y="-30755"/>
                  <a:pt x="8498590" y="39460"/>
                  <a:pt x="8774676" y="0"/>
                </a:cubicBezTo>
                <a:cubicBezTo>
                  <a:pt x="9050762" y="-39460"/>
                  <a:pt x="9204381" y="36508"/>
                  <a:pt x="9564942" y="0"/>
                </a:cubicBezTo>
                <a:cubicBezTo>
                  <a:pt x="9925503" y="-36508"/>
                  <a:pt x="10235542" y="59225"/>
                  <a:pt x="10900219" y="0"/>
                </a:cubicBezTo>
                <a:cubicBezTo>
                  <a:pt x="10900865" y="4451"/>
                  <a:pt x="10900709" y="9226"/>
                  <a:pt x="10900219" y="18288"/>
                </a:cubicBezTo>
                <a:cubicBezTo>
                  <a:pt x="10675942" y="21751"/>
                  <a:pt x="10609372" y="26977"/>
                  <a:pt x="10436960" y="18288"/>
                </a:cubicBezTo>
                <a:cubicBezTo>
                  <a:pt x="10264548" y="9599"/>
                  <a:pt x="9961150" y="-11074"/>
                  <a:pt x="9537692" y="18288"/>
                </a:cubicBezTo>
                <a:cubicBezTo>
                  <a:pt x="9114234" y="47650"/>
                  <a:pt x="9087386" y="35169"/>
                  <a:pt x="8856428" y="18288"/>
                </a:cubicBezTo>
                <a:cubicBezTo>
                  <a:pt x="8625470" y="1407"/>
                  <a:pt x="8634361" y="13786"/>
                  <a:pt x="8502171" y="18288"/>
                </a:cubicBezTo>
                <a:cubicBezTo>
                  <a:pt x="8369981" y="22790"/>
                  <a:pt x="8132296" y="22561"/>
                  <a:pt x="7820907" y="18288"/>
                </a:cubicBezTo>
                <a:cubicBezTo>
                  <a:pt x="7509518" y="14015"/>
                  <a:pt x="7432447" y="29431"/>
                  <a:pt x="7248646" y="18288"/>
                </a:cubicBezTo>
                <a:cubicBezTo>
                  <a:pt x="7064845" y="7145"/>
                  <a:pt x="6954380" y="2746"/>
                  <a:pt x="6676384" y="18288"/>
                </a:cubicBezTo>
                <a:cubicBezTo>
                  <a:pt x="6398388" y="33830"/>
                  <a:pt x="6292480" y="-4579"/>
                  <a:pt x="6104123" y="18288"/>
                </a:cubicBezTo>
                <a:cubicBezTo>
                  <a:pt x="5915766" y="41155"/>
                  <a:pt x="5703359" y="-8437"/>
                  <a:pt x="5531861" y="18288"/>
                </a:cubicBezTo>
                <a:cubicBezTo>
                  <a:pt x="5360363" y="45013"/>
                  <a:pt x="5056784" y="-12121"/>
                  <a:pt x="4741595" y="18288"/>
                </a:cubicBezTo>
                <a:cubicBezTo>
                  <a:pt x="4426406" y="48697"/>
                  <a:pt x="4364529" y="-10910"/>
                  <a:pt x="4060332" y="18288"/>
                </a:cubicBezTo>
                <a:cubicBezTo>
                  <a:pt x="3756135" y="47486"/>
                  <a:pt x="3816049" y="13364"/>
                  <a:pt x="3706074" y="18288"/>
                </a:cubicBezTo>
                <a:cubicBezTo>
                  <a:pt x="3596099" y="23212"/>
                  <a:pt x="3382238" y="37686"/>
                  <a:pt x="3133813" y="18288"/>
                </a:cubicBezTo>
                <a:cubicBezTo>
                  <a:pt x="2885388" y="-1110"/>
                  <a:pt x="2523125" y="15465"/>
                  <a:pt x="2343547" y="18288"/>
                </a:cubicBezTo>
                <a:cubicBezTo>
                  <a:pt x="2163969" y="21111"/>
                  <a:pt x="1985160" y="33196"/>
                  <a:pt x="1880288" y="18288"/>
                </a:cubicBezTo>
                <a:cubicBezTo>
                  <a:pt x="1775416" y="3380"/>
                  <a:pt x="1261751" y="-9914"/>
                  <a:pt x="981020" y="18288"/>
                </a:cubicBezTo>
                <a:cubicBezTo>
                  <a:pt x="700289" y="46490"/>
                  <a:pt x="314212" y="-15659"/>
                  <a:pt x="0" y="18288"/>
                </a:cubicBezTo>
                <a:cubicBezTo>
                  <a:pt x="-213" y="9468"/>
                  <a:pt x="187" y="4459"/>
                  <a:pt x="0" y="0"/>
                </a:cubicBezTo>
                <a:close/>
              </a:path>
              <a:path w="10900219" h="18288" stroke="0" extrusionOk="0">
                <a:moveTo>
                  <a:pt x="0" y="0"/>
                </a:moveTo>
                <a:cubicBezTo>
                  <a:pt x="269624" y="3698"/>
                  <a:pt x="383061" y="-5818"/>
                  <a:pt x="572261" y="0"/>
                </a:cubicBezTo>
                <a:cubicBezTo>
                  <a:pt x="761461" y="5818"/>
                  <a:pt x="826360" y="-1890"/>
                  <a:pt x="926519" y="0"/>
                </a:cubicBezTo>
                <a:cubicBezTo>
                  <a:pt x="1026678" y="1890"/>
                  <a:pt x="1621671" y="-1096"/>
                  <a:pt x="1825787" y="0"/>
                </a:cubicBezTo>
                <a:cubicBezTo>
                  <a:pt x="2029903" y="1096"/>
                  <a:pt x="2212612" y="17145"/>
                  <a:pt x="2398048" y="0"/>
                </a:cubicBezTo>
                <a:cubicBezTo>
                  <a:pt x="2583484" y="-17145"/>
                  <a:pt x="2739759" y="-14168"/>
                  <a:pt x="2970310" y="0"/>
                </a:cubicBezTo>
                <a:cubicBezTo>
                  <a:pt x="3200861" y="14168"/>
                  <a:pt x="3502691" y="33180"/>
                  <a:pt x="3869578" y="0"/>
                </a:cubicBezTo>
                <a:cubicBezTo>
                  <a:pt x="4236465" y="-33180"/>
                  <a:pt x="4122134" y="-10470"/>
                  <a:pt x="4332837" y="0"/>
                </a:cubicBezTo>
                <a:cubicBezTo>
                  <a:pt x="4543540" y="10470"/>
                  <a:pt x="4834652" y="3572"/>
                  <a:pt x="5232105" y="0"/>
                </a:cubicBezTo>
                <a:cubicBezTo>
                  <a:pt x="5629558" y="-3572"/>
                  <a:pt x="5773178" y="-6604"/>
                  <a:pt x="6131373" y="0"/>
                </a:cubicBezTo>
                <a:cubicBezTo>
                  <a:pt x="6489568" y="6604"/>
                  <a:pt x="6621532" y="18870"/>
                  <a:pt x="6812637" y="0"/>
                </a:cubicBezTo>
                <a:cubicBezTo>
                  <a:pt x="7003742" y="-18870"/>
                  <a:pt x="7311146" y="18959"/>
                  <a:pt x="7711905" y="0"/>
                </a:cubicBezTo>
                <a:cubicBezTo>
                  <a:pt x="8112664" y="-18959"/>
                  <a:pt x="8080793" y="-24744"/>
                  <a:pt x="8284166" y="0"/>
                </a:cubicBezTo>
                <a:cubicBezTo>
                  <a:pt x="8487539" y="24744"/>
                  <a:pt x="8615041" y="-1627"/>
                  <a:pt x="8856428" y="0"/>
                </a:cubicBezTo>
                <a:cubicBezTo>
                  <a:pt x="9097815" y="1627"/>
                  <a:pt x="9475052" y="26322"/>
                  <a:pt x="9646694" y="0"/>
                </a:cubicBezTo>
                <a:cubicBezTo>
                  <a:pt x="9818336" y="-26322"/>
                  <a:pt x="9938906" y="-121"/>
                  <a:pt x="10218955" y="0"/>
                </a:cubicBezTo>
                <a:cubicBezTo>
                  <a:pt x="10499004" y="121"/>
                  <a:pt x="10697467" y="15326"/>
                  <a:pt x="10900219" y="0"/>
                </a:cubicBezTo>
                <a:cubicBezTo>
                  <a:pt x="10899812" y="8690"/>
                  <a:pt x="10900065" y="14141"/>
                  <a:pt x="10900219" y="18288"/>
                </a:cubicBezTo>
                <a:cubicBezTo>
                  <a:pt x="10543007" y="31201"/>
                  <a:pt x="10472057" y="15684"/>
                  <a:pt x="10109953" y="18288"/>
                </a:cubicBezTo>
                <a:cubicBezTo>
                  <a:pt x="9747849" y="20892"/>
                  <a:pt x="9872856" y="33007"/>
                  <a:pt x="9755696" y="18288"/>
                </a:cubicBezTo>
                <a:cubicBezTo>
                  <a:pt x="9638536" y="3569"/>
                  <a:pt x="9442681" y="6596"/>
                  <a:pt x="9292437" y="18288"/>
                </a:cubicBezTo>
                <a:cubicBezTo>
                  <a:pt x="9142193" y="29980"/>
                  <a:pt x="8817861" y="-11343"/>
                  <a:pt x="8393169" y="18288"/>
                </a:cubicBezTo>
                <a:cubicBezTo>
                  <a:pt x="7968477" y="47919"/>
                  <a:pt x="7919655" y="23228"/>
                  <a:pt x="7711905" y="18288"/>
                </a:cubicBezTo>
                <a:cubicBezTo>
                  <a:pt x="7504155" y="13348"/>
                  <a:pt x="7365667" y="6452"/>
                  <a:pt x="7248646" y="18288"/>
                </a:cubicBezTo>
                <a:cubicBezTo>
                  <a:pt x="7131625" y="30124"/>
                  <a:pt x="6776155" y="2871"/>
                  <a:pt x="6567382" y="18288"/>
                </a:cubicBezTo>
                <a:cubicBezTo>
                  <a:pt x="6358609" y="33705"/>
                  <a:pt x="6372933" y="1091"/>
                  <a:pt x="6213125" y="18288"/>
                </a:cubicBezTo>
                <a:cubicBezTo>
                  <a:pt x="6053317" y="35485"/>
                  <a:pt x="5980913" y="1290"/>
                  <a:pt x="5858868" y="18288"/>
                </a:cubicBezTo>
                <a:cubicBezTo>
                  <a:pt x="5736823" y="35286"/>
                  <a:pt x="5481395" y="5492"/>
                  <a:pt x="5177604" y="18288"/>
                </a:cubicBezTo>
                <a:cubicBezTo>
                  <a:pt x="4873813" y="31084"/>
                  <a:pt x="4854222" y="37160"/>
                  <a:pt x="4714345" y="18288"/>
                </a:cubicBezTo>
                <a:cubicBezTo>
                  <a:pt x="4574468" y="-584"/>
                  <a:pt x="4298550" y="22981"/>
                  <a:pt x="3924079" y="18288"/>
                </a:cubicBezTo>
                <a:cubicBezTo>
                  <a:pt x="3549608" y="13595"/>
                  <a:pt x="3645461" y="-921"/>
                  <a:pt x="3460820" y="18288"/>
                </a:cubicBezTo>
                <a:cubicBezTo>
                  <a:pt x="3276179" y="37497"/>
                  <a:pt x="3004470" y="-15027"/>
                  <a:pt x="2670554" y="18288"/>
                </a:cubicBezTo>
                <a:cubicBezTo>
                  <a:pt x="2336638" y="51603"/>
                  <a:pt x="2425773" y="17517"/>
                  <a:pt x="2316297" y="18288"/>
                </a:cubicBezTo>
                <a:cubicBezTo>
                  <a:pt x="2206821" y="19059"/>
                  <a:pt x="1757890" y="42158"/>
                  <a:pt x="1526031" y="18288"/>
                </a:cubicBezTo>
                <a:cubicBezTo>
                  <a:pt x="1294172" y="-5582"/>
                  <a:pt x="1213137" y="12281"/>
                  <a:pt x="1062771" y="18288"/>
                </a:cubicBezTo>
                <a:cubicBezTo>
                  <a:pt x="912405" y="24295"/>
                  <a:pt x="829444" y="7304"/>
                  <a:pt x="708514" y="18288"/>
                </a:cubicBezTo>
                <a:cubicBezTo>
                  <a:pt x="587584" y="29272"/>
                  <a:pt x="227877" y="37311"/>
                  <a:pt x="0" y="18288"/>
                </a:cubicBezTo>
                <a:cubicBezTo>
                  <a:pt x="-53" y="11301"/>
                  <a:pt x="-649" y="7756"/>
                  <a:pt x="0" y="0"/>
                </a:cubicBezTo>
                <a:close/>
              </a:path>
            </a:pathLst>
          </a:custGeom>
          <a:solidFill>
            <a:srgbClr val="53B28E"/>
          </a:solidFill>
          <a:ln w="34925">
            <a:solidFill>
              <a:srgbClr val="53B28E"/>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5" name="Content Placeholder 2">
            <a:extLst>
              <a:ext uri="{FF2B5EF4-FFF2-40B4-BE49-F238E27FC236}">
                <a16:creationId xmlns:a16="http://schemas.microsoft.com/office/drawing/2014/main" id="{ACDA253D-4CDE-85B0-D111-64A512A379E4}"/>
              </a:ext>
            </a:extLst>
          </p:cNvPr>
          <p:cNvGraphicFramePr>
            <a:graphicFrameLocks noGrp="1"/>
          </p:cNvGraphicFramePr>
          <p:nvPr>
            <p:ph idx="1"/>
            <p:extLst>
              <p:ext uri="{D42A27DB-BD31-4B8C-83A1-F6EECF244321}">
                <p14:modId xmlns:p14="http://schemas.microsoft.com/office/powerpoint/2010/main" val="379521395"/>
              </p:ext>
            </p:extLst>
          </p:nvPr>
        </p:nvGraphicFramePr>
        <p:xfrm>
          <a:off x="632647" y="2805098"/>
          <a:ext cx="10915869" cy="34789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868164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 name="Rectangle 33">
            <a:extLst>
              <a:ext uri="{FF2B5EF4-FFF2-40B4-BE49-F238E27FC236}">
                <a16:creationId xmlns:a16="http://schemas.microsoft.com/office/drawing/2014/main" id="{247B6BBF-09F2-4A29-AE4E-3771E29248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BC21C47-6C6B-7EEF-5E80-D5238D10A2BC}"/>
              </a:ext>
            </a:extLst>
          </p:cNvPr>
          <p:cNvSpPr>
            <a:spLocks noGrp="1"/>
          </p:cNvSpPr>
          <p:nvPr>
            <p:ph type="title"/>
          </p:nvPr>
        </p:nvSpPr>
        <p:spPr>
          <a:xfrm>
            <a:off x="643476" y="-168033"/>
            <a:ext cx="10921640" cy="2805097"/>
          </a:xfrm>
        </p:spPr>
        <p:txBody>
          <a:bodyPr anchor="ctr">
            <a:normAutofit/>
          </a:bodyPr>
          <a:lstStyle/>
          <a:p>
            <a:pPr algn="ctr">
              <a:lnSpc>
                <a:spcPct val="90000"/>
              </a:lnSpc>
            </a:pPr>
            <a:r>
              <a:rPr lang="en-US" sz="6600" dirty="0"/>
              <a:t>I don’t know where my phone is.</a:t>
            </a:r>
            <a:br>
              <a:rPr lang="en-US" sz="6600" dirty="0"/>
            </a:br>
            <a:r>
              <a:rPr lang="en-US" sz="6600" dirty="0"/>
              <a:t>Can you help? </a:t>
            </a:r>
          </a:p>
        </p:txBody>
      </p:sp>
      <p:sp>
        <p:nvSpPr>
          <p:cNvPr id="36" name="Rectangle 22">
            <a:extLst>
              <a:ext uri="{FF2B5EF4-FFF2-40B4-BE49-F238E27FC236}">
                <a16:creationId xmlns:a16="http://schemas.microsoft.com/office/drawing/2014/main" id="{535742DD-1B16-4E9D-B715-0D74B4574A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648305" y="2241737"/>
            <a:ext cx="10900219" cy="18288"/>
          </a:xfrm>
          <a:custGeom>
            <a:avLst/>
            <a:gdLst>
              <a:gd name="connsiteX0" fmla="*/ 0 w 10900219"/>
              <a:gd name="connsiteY0" fmla="*/ 0 h 18288"/>
              <a:gd name="connsiteX1" fmla="*/ 463259 w 10900219"/>
              <a:gd name="connsiteY1" fmla="*/ 0 h 18288"/>
              <a:gd name="connsiteX2" fmla="*/ 1144523 w 10900219"/>
              <a:gd name="connsiteY2" fmla="*/ 0 h 18288"/>
              <a:gd name="connsiteX3" fmla="*/ 1934789 w 10900219"/>
              <a:gd name="connsiteY3" fmla="*/ 0 h 18288"/>
              <a:gd name="connsiteX4" fmla="*/ 2289046 w 10900219"/>
              <a:gd name="connsiteY4" fmla="*/ 0 h 18288"/>
              <a:gd name="connsiteX5" fmla="*/ 2643303 w 10900219"/>
              <a:gd name="connsiteY5" fmla="*/ 0 h 18288"/>
              <a:gd name="connsiteX6" fmla="*/ 3542571 w 10900219"/>
              <a:gd name="connsiteY6" fmla="*/ 0 h 18288"/>
              <a:gd name="connsiteX7" fmla="*/ 4223835 w 10900219"/>
              <a:gd name="connsiteY7" fmla="*/ 0 h 18288"/>
              <a:gd name="connsiteX8" fmla="*/ 4578092 w 10900219"/>
              <a:gd name="connsiteY8" fmla="*/ 0 h 18288"/>
              <a:gd name="connsiteX9" fmla="*/ 5259356 w 10900219"/>
              <a:gd name="connsiteY9" fmla="*/ 0 h 18288"/>
              <a:gd name="connsiteX10" fmla="*/ 6158624 w 10900219"/>
              <a:gd name="connsiteY10" fmla="*/ 0 h 18288"/>
              <a:gd name="connsiteX11" fmla="*/ 6730885 w 10900219"/>
              <a:gd name="connsiteY11" fmla="*/ 0 h 18288"/>
              <a:gd name="connsiteX12" fmla="*/ 7303147 w 10900219"/>
              <a:gd name="connsiteY12" fmla="*/ 0 h 18288"/>
              <a:gd name="connsiteX13" fmla="*/ 7984410 w 10900219"/>
              <a:gd name="connsiteY13" fmla="*/ 0 h 18288"/>
              <a:gd name="connsiteX14" fmla="*/ 8774676 w 10900219"/>
              <a:gd name="connsiteY14" fmla="*/ 0 h 18288"/>
              <a:gd name="connsiteX15" fmla="*/ 9564942 w 10900219"/>
              <a:gd name="connsiteY15" fmla="*/ 0 h 18288"/>
              <a:gd name="connsiteX16" fmla="*/ 10900219 w 10900219"/>
              <a:gd name="connsiteY16" fmla="*/ 0 h 18288"/>
              <a:gd name="connsiteX17" fmla="*/ 10900219 w 10900219"/>
              <a:gd name="connsiteY17" fmla="*/ 18288 h 18288"/>
              <a:gd name="connsiteX18" fmla="*/ 10436960 w 10900219"/>
              <a:gd name="connsiteY18" fmla="*/ 18288 h 18288"/>
              <a:gd name="connsiteX19" fmla="*/ 9537692 w 10900219"/>
              <a:gd name="connsiteY19" fmla="*/ 18288 h 18288"/>
              <a:gd name="connsiteX20" fmla="*/ 8856428 w 10900219"/>
              <a:gd name="connsiteY20" fmla="*/ 18288 h 18288"/>
              <a:gd name="connsiteX21" fmla="*/ 8502171 w 10900219"/>
              <a:gd name="connsiteY21" fmla="*/ 18288 h 18288"/>
              <a:gd name="connsiteX22" fmla="*/ 7820907 w 10900219"/>
              <a:gd name="connsiteY22" fmla="*/ 18288 h 18288"/>
              <a:gd name="connsiteX23" fmla="*/ 7248646 w 10900219"/>
              <a:gd name="connsiteY23" fmla="*/ 18288 h 18288"/>
              <a:gd name="connsiteX24" fmla="*/ 6676384 w 10900219"/>
              <a:gd name="connsiteY24" fmla="*/ 18288 h 18288"/>
              <a:gd name="connsiteX25" fmla="*/ 6104123 w 10900219"/>
              <a:gd name="connsiteY25" fmla="*/ 18288 h 18288"/>
              <a:gd name="connsiteX26" fmla="*/ 5531861 w 10900219"/>
              <a:gd name="connsiteY26" fmla="*/ 18288 h 18288"/>
              <a:gd name="connsiteX27" fmla="*/ 4741595 w 10900219"/>
              <a:gd name="connsiteY27" fmla="*/ 18288 h 18288"/>
              <a:gd name="connsiteX28" fmla="*/ 4060332 w 10900219"/>
              <a:gd name="connsiteY28" fmla="*/ 18288 h 18288"/>
              <a:gd name="connsiteX29" fmla="*/ 3706074 w 10900219"/>
              <a:gd name="connsiteY29" fmla="*/ 18288 h 18288"/>
              <a:gd name="connsiteX30" fmla="*/ 3133813 w 10900219"/>
              <a:gd name="connsiteY30" fmla="*/ 18288 h 18288"/>
              <a:gd name="connsiteX31" fmla="*/ 2343547 w 10900219"/>
              <a:gd name="connsiteY31" fmla="*/ 18288 h 18288"/>
              <a:gd name="connsiteX32" fmla="*/ 1880288 w 10900219"/>
              <a:gd name="connsiteY32" fmla="*/ 18288 h 18288"/>
              <a:gd name="connsiteX33" fmla="*/ 981020 w 10900219"/>
              <a:gd name="connsiteY33" fmla="*/ 18288 h 18288"/>
              <a:gd name="connsiteX34" fmla="*/ 0 w 10900219"/>
              <a:gd name="connsiteY34" fmla="*/ 18288 h 18288"/>
              <a:gd name="connsiteX35" fmla="*/ 0 w 10900219"/>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900219" h="18288" fill="none" extrusionOk="0">
                <a:moveTo>
                  <a:pt x="0" y="0"/>
                </a:moveTo>
                <a:cubicBezTo>
                  <a:pt x="118469" y="-6619"/>
                  <a:pt x="329397" y="-5525"/>
                  <a:pt x="463259" y="0"/>
                </a:cubicBezTo>
                <a:cubicBezTo>
                  <a:pt x="597121" y="5525"/>
                  <a:pt x="866598" y="4881"/>
                  <a:pt x="1144523" y="0"/>
                </a:cubicBezTo>
                <a:cubicBezTo>
                  <a:pt x="1422448" y="-4881"/>
                  <a:pt x="1761178" y="17159"/>
                  <a:pt x="1934789" y="0"/>
                </a:cubicBezTo>
                <a:cubicBezTo>
                  <a:pt x="2108400" y="-17159"/>
                  <a:pt x="2119134" y="-4032"/>
                  <a:pt x="2289046" y="0"/>
                </a:cubicBezTo>
                <a:cubicBezTo>
                  <a:pt x="2458958" y="4032"/>
                  <a:pt x="2472610" y="15385"/>
                  <a:pt x="2643303" y="0"/>
                </a:cubicBezTo>
                <a:cubicBezTo>
                  <a:pt x="2813996" y="-15385"/>
                  <a:pt x="3334189" y="-21234"/>
                  <a:pt x="3542571" y="0"/>
                </a:cubicBezTo>
                <a:cubicBezTo>
                  <a:pt x="3750953" y="21234"/>
                  <a:pt x="3991639" y="13212"/>
                  <a:pt x="4223835" y="0"/>
                </a:cubicBezTo>
                <a:cubicBezTo>
                  <a:pt x="4456031" y="-13212"/>
                  <a:pt x="4466914" y="13318"/>
                  <a:pt x="4578092" y="0"/>
                </a:cubicBezTo>
                <a:cubicBezTo>
                  <a:pt x="4689270" y="-13318"/>
                  <a:pt x="5120635" y="31363"/>
                  <a:pt x="5259356" y="0"/>
                </a:cubicBezTo>
                <a:cubicBezTo>
                  <a:pt x="5398077" y="-31363"/>
                  <a:pt x="5954119" y="-7091"/>
                  <a:pt x="6158624" y="0"/>
                </a:cubicBezTo>
                <a:cubicBezTo>
                  <a:pt x="6363129" y="7091"/>
                  <a:pt x="6535071" y="-8480"/>
                  <a:pt x="6730885" y="0"/>
                </a:cubicBezTo>
                <a:cubicBezTo>
                  <a:pt x="6926699" y="8480"/>
                  <a:pt x="7091018" y="19194"/>
                  <a:pt x="7303147" y="0"/>
                </a:cubicBezTo>
                <a:cubicBezTo>
                  <a:pt x="7515276" y="-19194"/>
                  <a:pt x="7840361" y="30755"/>
                  <a:pt x="7984410" y="0"/>
                </a:cubicBezTo>
                <a:cubicBezTo>
                  <a:pt x="8128459" y="-30755"/>
                  <a:pt x="8498590" y="39460"/>
                  <a:pt x="8774676" y="0"/>
                </a:cubicBezTo>
                <a:cubicBezTo>
                  <a:pt x="9050762" y="-39460"/>
                  <a:pt x="9204381" y="36508"/>
                  <a:pt x="9564942" y="0"/>
                </a:cubicBezTo>
                <a:cubicBezTo>
                  <a:pt x="9925503" y="-36508"/>
                  <a:pt x="10235542" y="59225"/>
                  <a:pt x="10900219" y="0"/>
                </a:cubicBezTo>
                <a:cubicBezTo>
                  <a:pt x="10900865" y="4451"/>
                  <a:pt x="10900709" y="9226"/>
                  <a:pt x="10900219" y="18288"/>
                </a:cubicBezTo>
                <a:cubicBezTo>
                  <a:pt x="10675942" y="21751"/>
                  <a:pt x="10609372" y="26977"/>
                  <a:pt x="10436960" y="18288"/>
                </a:cubicBezTo>
                <a:cubicBezTo>
                  <a:pt x="10264548" y="9599"/>
                  <a:pt x="9961150" y="-11074"/>
                  <a:pt x="9537692" y="18288"/>
                </a:cubicBezTo>
                <a:cubicBezTo>
                  <a:pt x="9114234" y="47650"/>
                  <a:pt x="9087386" y="35169"/>
                  <a:pt x="8856428" y="18288"/>
                </a:cubicBezTo>
                <a:cubicBezTo>
                  <a:pt x="8625470" y="1407"/>
                  <a:pt x="8634361" y="13786"/>
                  <a:pt x="8502171" y="18288"/>
                </a:cubicBezTo>
                <a:cubicBezTo>
                  <a:pt x="8369981" y="22790"/>
                  <a:pt x="8132296" y="22561"/>
                  <a:pt x="7820907" y="18288"/>
                </a:cubicBezTo>
                <a:cubicBezTo>
                  <a:pt x="7509518" y="14015"/>
                  <a:pt x="7432447" y="29431"/>
                  <a:pt x="7248646" y="18288"/>
                </a:cubicBezTo>
                <a:cubicBezTo>
                  <a:pt x="7064845" y="7145"/>
                  <a:pt x="6954380" y="2746"/>
                  <a:pt x="6676384" y="18288"/>
                </a:cubicBezTo>
                <a:cubicBezTo>
                  <a:pt x="6398388" y="33830"/>
                  <a:pt x="6292480" y="-4579"/>
                  <a:pt x="6104123" y="18288"/>
                </a:cubicBezTo>
                <a:cubicBezTo>
                  <a:pt x="5915766" y="41155"/>
                  <a:pt x="5703359" y="-8437"/>
                  <a:pt x="5531861" y="18288"/>
                </a:cubicBezTo>
                <a:cubicBezTo>
                  <a:pt x="5360363" y="45013"/>
                  <a:pt x="5056784" y="-12121"/>
                  <a:pt x="4741595" y="18288"/>
                </a:cubicBezTo>
                <a:cubicBezTo>
                  <a:pt x="4426406" y="48697"/>
                  <a:pt x="4364529" y="-10910"/>
                  <a:pt x="4060332" y="18288"/>
                </a:cubicBezTo>
                <a:cubicBezTo>
                  <a:pt x="3756135" y="47486"/>
                  <a:pt x="3816049" y="13364"/>
                  <a:pt x="3706074" y="18288"/>
                </a:cubicBezTo>
                <a:cubicBezTo>
                  <a:pt x="3596099" y="23212"/>
                  <a:pt x="3382238" y="37686"/>
                  <a:pt x="3133813" y="18288"/>
                </a:cubicBezTo>
                <a:cubicBezTo>
                  <a:pt x="2885388" y="-1110"/>
                  <a:pt x="2523125" y="15465"/>
                  <a:pt x="2343547" y="18288"/>
                </a:cubicBezTo>
                <a:cubicBezTo>
                  <a:pt x="2163969" y="21111"/>
                  <a:pt x="1985160" y="33196"/>
                  <a:pt x="1880288" y="18288"/>
                </a:cubicBezTo>
                <a:cubicBezTo>
                  <a:pt x="1775416" y="3380"/>
                  <a:pt x="1261751" y="-9914"/>
                  <a:pt x="981020" y="18288"/>
                </a:cubicBezTo>
                <a:cubicBezTo>
                  <a:pt x="700289" y="46490"/>
                  <a:pt x="314212" y="-15659"/>
                  <a:pt x="0" y="18288"/>
                </a:cubicBezTo>
                <a:cubicBezTo>
                  <a:pt x="-213" y="9468"/>
                  <a:pt x="187" y="4459"/>
                  <a:pt x="0" y="0"/>
                </a:cubicBezTo>
                <a:close/>
              </a:path>
              <a:path w="10900219" h="18288" stroke="0" extrusionOk="0">
                <a:moveTo>
                  <a:pt x="0" y="0"/>
                </a:moveTo>
                <a:cubicBezTo>
                  <a:pt x="269624" y="3698"/>
                  <a:pt x="383061" y="-5818"/>
                  <a:pt x="572261" y="0"/>
                </a:cubicBezTo>
                <a:cubicBezTo>
                  <a:pt x="761461" y="5818"/>
                  <a:pt x="826360" y="-1890"/>
                  <a:pt x="926519" y="0"/>
                </a:cubicBezTo>
                <a:cubicBezTo>
                  <a:pt x="1026678" y="1890"/>
                  <a:pt x="1621671" y="-1096"/>
                  <a:pt x="1825787" y="0"/>
                </a:cubicBezTo>
                <a:cubicBezTo>
                  <a:pt x="2029903" y="1096"/>
                  <a:pt x="2212612" y="17145"/>
                  <a:pt x="2398048" y="0"/>
                </a:cubicBezTo>
                <a:cubicBezTo>
                  <a:pt x="2583484" y="-17145"/>
                  <a:pt x="2739759" y="-14168"/>
                  <a:pt x="2970310" y="0"/>
                </a:cubicBezTo>
                <a:cubicBezTo>
                  <a:pt x="3200861" y="14168"/>
                  <a:pt x="3502691" y="33180"/>
                  <a:pt x="3869578" y="0"/>
                </a:cubicBezTo>
                <a:cubicBezTo>
                  <a:pt x="4236465" y="-33180"/>
                  <a:pt x="4122134" y="-10470"/>
                  <a:pt x="4332837" y="0"/>
                </a:cubicBezTo>
                <a:cubicBezTo>
                  <a:pt x="4543540" y="10470"/>
                  <a:pt x="4834652" y="3572"/>
                  <a:pt x="5232105" y="0"/>
                </a:cubicBezTo>
                <a:cubicBezTo>
                  <a:pt x="5629558" y="-3572"/>
                  <a:pt x="5773178" y="-6604"/>
                  <a:pt x="6131373" y="0"/>
                </a:cubicBezTo>
                <a:cubicBezTo>
                  <a:pt x="6489568" y="6604"/>
                  <a:pt x="6621532" y="18870"/>
                  <a:pt x="6812637" y="0"/>
                </a:cubicBezTo>
                <a:cubicBezTo>
                  <a:pt x="7003742" y="-18870"/>
                  <a:pt x="7311146" y="18959"/>
                  <a:pt x="7711905" y="0"/>
                </a:cubicBezTo>
                <a:cubicBezTo>
                  <a:pt x="8112664" y="-18959"/>
                  <a:pt x="8080793" y="-24744"/>
                  <a:pt x="8284166" y="0"/>
                </a:cubicBezTo>
                <a:cubicBezTo>
                  <a:pt x="8487539" y="24744"/>
                  <a:pt x="8615041" y="-1627"/>
                  <a:pt x="8856428" y="0"/>
                </a:cubicBezTo>
                <a:cubicBezTo>
                  <a:pt x="9097815" y="1627"/>
                  <a:pt x="9475052" y="26322"/>
                  <a:pt x="9646694" y="0"/>
                </a:cubicBezTo>
                <a:cubicBezTo>
                  <a:pt x="9818336" y="-26322"/>
                  <a:pt x="9938906" y="-121"/>
                  <a:pt x="10218955" y="0"/>
                </a:cubicBezTo>
                <a:cubicBezTo>
                  <a:pt x="10499004" y="121"/>
                  <a:pt x="10697467" y="15326"/>
                  <a:pt x="10900219" y="0"/>
                </a:cubicBezTo>
                <a:cubicBezTo>
                  <a:pt x="10899812" y="8690"/>
                  <a:pt x="10900065" y="14141"/>
                  <a:pt x="10900219" y="18288"/>
                </a:cubicBezTo>
                <a:cubicBezTo>
                  <a:pt x="10543007" y="31201"/>
                  <a:pt x="10472057" y="15684"/>
                  <a:pt x="10109953" y="18288"/>
                </a:cubicBezTo>
                <a:cubicBezTo>
                  <a:pt x="9747849" y="20892"/>
                  <a:pt x="9872856" y="33007"/>
                  <a:pt x="9755696" y="18288"/>
                </a:cubicBezTo>
                <a:cubicBezTo>
                  <a:pt x="9638536" y="3569"/>
                  <a:pt x="9442681" y="6596"/>
                  <a:pt x="9292437" y="18288"/>
                </a:cubicBezTo>
                <a:cubicBezTo>
                  <a:pt x="9142193" y="29980"/>
                  <a:pt x="8817861" y="-11343"/>
                  <a:pt x="8393169" y="18288"/>
                </a:cubicBezTo>
                <a:cubicBezTo>
                  <a:pt x="7968477" y="47919"/>
                  <a:pt x="7919655" y="23228"/>
                  <a:pt x="7711905" y="18288"/>
                </a:cubicBezTo>
                <a:cubicBezTo>
                  <a:pt x="7504155" y="13348"/>
                  <a:pt x="7365667" y="6452"/>
                  <a:pt x="7248646" y="18288"/>
                </a:cubicBezTo>
                <a:cubicBezTo>
                  <a:pt x="7131625" y="30124"/>
                  <a:pt x="6776155" y="2871"/>
                  <a:pt x="6567382" y="18288"/>
                </a:cubicBezTo>
                <a:cubicBezTo>
                  <a:pt x="6358609" y="33705"/>
                  <a:pt x="6372933" y="1091"/>
                  <a:pt x="6213125" y="18288"/>
                </a:cubicBezTo>
                <a:cubicBezTo>
                  <a:pt x="6053317" y="35485"/>
                  <a:pt x="5980913" y="1290"/>
                  <a:pt x="5858868" y="18288"/>
                </a:cubicBezTo>
                <a:cubicBezTo>
                  <a:pt x="5736823" y="35286"/>
                  <a:pt x="5481395" y="5492"/>
                  <a:pt x="5177604" y="18288"/>
                </a:cubicBezTo>
                <a:cubicBezTo>
                  <a:pt x="4873813" y="31084"/>
                  <a:pt x="4854222" y="37160"/>
                  <a:pt x="4714345" y="18288"/>
                </a:cubicBezTo>
                <a:cubicBezTo>
                  <a:pt x="4574468" y="-584"/>
                  <a:pt x="4298550" y="22981"/>
                  <a:pt x="3924079" y="18288"/>
                </a:cubicBezTo>
                <a:cubicBezTo>
                  <a:pt x="3549608" y="13595"/>
                  <a:pt x="3645461" y="-921"/>
                  <a:pt x="3460820" y="18288"/>
                </a:cubicBezTo>
                <a:cubicBezTo>
                  <a:pt x="3276179" y="37497"/>
                  <a:pt x="3004470" y="-15027"/>
                  <a:pt x="2670554" y="18288"/>
                </a:cubicBezTo>
                <a:cubicBezTo>
                  <a:pt x="2336638" y="51603"/>
                  <a:pt x="2425773" y="17517"/>
                  <a:pt x="2316297" y="18288"/>
                </a:cubicBezTo>
                <a:cubicBezTo>
                  <a:pt x="2206821" y="19059"/>
                  <a:pt x="1757890" y="42158"/>
                  <a:pt x="1526031" y="18288"/>
                </a:cubicBezTo>
                <a:cubicBezTo>
                  <a:pt x="1294172" y="-5582"/>
                  <a:pt x="1213137" y="12281"/>
                  <a:pt x="1062771" y="18288"/>
                </a:cubicBezTo>
                <a:cubicBezTo>
                  <a:pt x="912405" y="24295"/>
                  <a:pt x="829444" y="7304"/>
                  <a:pt x="708514" y="18288"/>
                </a:cubicBezTo>
                <a:cubicBezTo>
                  <a:pt x="587584" y="29272"/>
                  <a:pt x="227877" y="37311"/>
                  <a:pt x="0" y="18288"/>
                </a:cubicBezTo>
                <a:cubicBezTo>
                  <a:pt x="-53" y="11301"/>
                  <a:pt x="-649" y="7756"/>
                  <a:pt x="0" y="0"/>
                </a:cubicBezTo>
                <a:close/>
              </a:path>
            </a:pathLst>
          </a:custGeom>
          <a:solidFill>
            <a:srgbClr val="53B28E"/>
          </a:solidFill>
          <a:ln w="34925">
            <a:solidFill>
              <a:srgbClr val="53B28E"/>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5" name="Content Placeholder 2">
            <a:extLst>
              <a:ext uri="{FF2B5EF4-FFF2-40B4-BE49-F238E27FC236}">
                <a16:creationId xmlns:a16="http://schemas.microsoft.com/office/drawing/2014/main" id="{ACDA253D-4CDE-85B0-D111-64A512A379E4}"/>
              </a:ext>
            </a:extLst>
          </p:cNvPr>
          <p:cNvGraphicFramePr>
            <a:graphicFrameLocks noGrp="1"/>
          </p:cNvGraphicFramePr>
          <p:nvPr>
            <p:ph idx="1"/>
            <p:extLst>
              <p:ext uri="{D42A27DB-BD31-4B8C-83A1-F6EECF244321}">
                <p14:modId xmlns:p14="http://schemas.microsoft.com/office/powerpoint/2010/main" val="4090854505"/>
              </p:ext>
            </p:extLst>
          </p:nvPr>
        </p:nvGraphicFramePr>
        <p:xfrm>
          <a:off x="632647" y="2805098"/>
          <a:ext cx="10915869" cy="34789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478945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ctangle 6">
            <a:extLst>
              <a:ext uri="{FF2B5EF4-FFF2-40B4-BE49-F238E27FC236}">
                <a16:creationId xmlns:a16="http://schemas.microsoft.com/office/drawing/2014/main" id="{DA381740-063A-41A4-836D-85D14980EE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useBgFill="1">
        <p:nvSpPr>
          <p:cNvPr id="6" name="Rectangle 9">
            <a:extLst>
              <a:ext uri="{FF2B5EF4-FFF2-40B4-BE49-F238E27FC236}">
                <a16:creationId xmlns:a16="http://schemas.microsoft.com/office/drawing/2014/main" id="{F12E7CC5-C78B-4EBD-9565-3FA00FAA6C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Shape 11">
            <a:extLst>
              <a:ext uri="{FF2B5EF4-FFF2-40B4-BE49-F238E27FC236}">
                <a16:creationId xmlns:a16="http://schemas.microsoft.com/office/drawing/2014/main" id="{3A4529A5-F675-429F-8044-01372BB134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0"/>
            <a:ext cx="7562008" cy="6858000"/>
          </a:xfrm>
          <a:custGeom>
            <a:avLst/>
            <a:gdLst>
              <a:gd name="connsiteX0" fmla="*/ 7529613 w 7529613"/>
              <a:gd name="connsiteY0" fmla="*/ 0 h 6858000"/>
              <a:gd name="connsiteX1" fmla="*/ 1222331 w 7529613"/>
              <a:gd name="connsiteY1" fmla="*/ 0 h 6858000"/>
              <a:gd name="connsiteX2" fmla="*/ 1126483 w 7529613"/>
              <a:gd name="connsiteY2" fmla="*/ 148742 h 6858000"/>
              <a:gd name="connsiteX3" fmla="*/ 767554 w 7529613"/>
              <a:gd name="connsiteY3" fmla="*/ 819975 h 6858000"/>
              <a:gd name="connsiteX4" fmla="*/ 742103 w 7529613"/>
              <a:gd name="connsiteY4" fmla="*/ 854514 h 6858000"/>
              <a:gd name="connsiteX5" fmla="*/ 785881 w 7529613"/>
              <a:gd name="connsiteY5" fmla="*/ 750263 h 6858000"/>
              <a:gd name="connsiteX6" fmla="*/ 978978 w 7529613"/>
              <a:gd name="connsiteY6" fmla="*/ 331786 h 6858000"/>
              <a:gd name="connsiteX7" fmla="*/ 1155717 w 7529613"/>
              <a:gd name="connsiteY7" fmla="*/ 0 h 6858000"/>
              <a:gd name="connsiteX8" fmla="*/ 1098249 w 7529613"/>
              <a:gd name="connsiteY8" fmla="*/ 0 h 6858000"/>
              <a:gd name="connsiteX9" fmla="*/ 991458 w 7529613"/>
              <a:gd name="connsiteY9" fmla="*/ 196614 h 6858000"/>
              <a:gd name="connsiteX10" fmla="*/ 493941 w 7529613"/>
              <a:gd name="connsiteY10" fmla="*/ 1371196 h 6858000"/>
              <a:gd name="connsiteX11" fmla="*/ 46485 w 7529613"/>
              <a:gd name="connsiteY11" fmla="*/ 3331516 h 6858000"/>
              <a:gd name="connsiteX12" fmla="*/ 12252 w 7529613"/>
              <a:gd name="connsiteY12" fmla="*/ 4357388 h 6858000"/>
              <a:gd name="connsiteX13" fmla="*/ 170821 w 7529613"/>
              <a:gd name="connsiteY13" fmla="*/ 5552906 h 6858000"/>
              <a:gd name="connsiteX14" fmla="*/ 537265 w 7529613"/>
              <a:gd name="connsiteY14" fmla="*/ 6828295 h 6858000"/>
              <a:gd name="connsiteX15" fmla="*/ 549692 w 7529613"/>
              <a:gd name="connsiteY15" fmla="*/ 6858000 h 6858000"/>
              <a:gd name="connsiteX16" fmla="*/ 602234 w 7529613"/>
              <a:gd name="connsiteY16" fmla="*/ 6858000 h 6858000"/>
              <a:gd name="connsiteX17" fmla="*/ 595414 w 7529613"/>
              <a:gd name="connsiteY17" fmla="*/ 6841549 h 6858000"/>
              <a:gd name="connsiteX18" fmla="*/ 364260 w 7529613"/>
              <a:gd name="connsiteY18" fmla="*/ 6142729 h 6858000"/>
              <a:gd name="connsiteX19" fmla="*/ 213071 w 7529613"/>
              <a:gd name="connsiteY19" fmla="*/ 5513923 h 6858000"/>
              <a:gd name="connsiteX20" fmla="*/ 211290 w 7529613"/>
              <a:gd name="connsiteY20" fmla="*/ 5480401 h 6858000"/>
              <a:gd name="connsiteX21" fmla="*/ 311446 w 7529613"/>
              <a:gd name="connsiteY21" fmla="*/ 5830359 h 6858000"/>
              <a:gd name="connsiteX22" fmla="*/ 622963 w 7529613"/>
              <a:gd name="connsiteY22" fmla="*/ 6670527 h 6858000"/>
              <a:gd name="connsiteX23" fmla="*/ 710464 w 7529613"/>
              <a:gd name="connsiteY23" fmla="*/ 6858000 h 6858000"/>
              <a:gd name="connsiteX24" fmla="*/ 7529613 w 7529613"/>
              <a:gd name="connsiteY2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529613" h="6858000">
                <a:moveTo>
                  <a:pt x="7529613" y="0"/>
                </a:moveTo>
                <a:lnTo>
                  <a:pt x="1222331" y="0"/>
                </a:lnTo>
                <a:lnTo>
                  <a:pt x="1126483" y="148742"/>
                </a:lnTo>
                <a:cubicBezTo>
                  <a:pt x="995323" y="365513"/>
                  <a:pt x="876174" y="589569"/>
                  <a:pt x="767554" y="819975"/>
                </a:cubicBezTo>
                <a:cubicBezTo>
                  <a:pt x="762210" y="833492"/>
                  <a:pt x="753441" y="845393"/>
                  <a:pt x="742103" y="854514"/>
                </a:cubicBezTo>
                <a:cubicBezTo>
                  <a:pt x="756737" y="819849"/>
                  <a:pt x="770991" y="784928"/>
                  <a:pt x="785881" y="750263"/>
                </a:cubicBezTo>
                <a:cubicBezTo>
                  <a:pt x="846713" y="608712"/>
                  <a:pt x="910948" y="469145"/>
                  <a:pt x="978978" y="331786"/>
                </a:cubicBezTo>
                <a:lnTo>
                  <a:pt x="1155717" y="0"/>
                </a:lnTo>
                <a:lnTo>
                  <a:pt x="1098249" y="0"/>
                </a:lnTo>
                <a:lnTo>
                  <a:pt x="991458" y="196614"/>
                </a:lnTo>
                <a:cubicBezTo>
                  <a:pt x="797017" y="573253"/>
                  <a:pt x="633548" y="966066"/>
                  <a:pt x="493941" y="1371196"/>
                </a:cubicBezTo>
                <a:cubicBezTo>
                  <a:pt x="276630" y="2007265"/>
                  <a:pt x="126659" y="2664286"/>
                  <a:pt x="46485" y="3331516"/>
                </a:cubicBezTo>
                <a:cubicBezTo>
                  <a:pt x="4488" y="3672965"/>
                  <a:pt x="-14219" y="4013908"/>
                  <a:pt x="12252" y="4357388"/>
                </a:cubicBezTo>
                <a:cubicBezTo>
                  <a:pt x="43558" y="4758899"/>
                  <a:pt x="90773" y="5157998"/>
                  <a:pt x="170821" y="5552906"/>
                </a:cubicBezTo>
                <a:cubicBezTo>
                  <a:pt x="259109" y="5988893"/>
                  <a:pt x="378967" y="6414594"/>
                  <a:pt x="537265" y="6828295"/>
                </a:cubicBezTo>
                <a:lnTo>
                  <a:pt x="549692" y="6858000"/>
                </a:lnTo>
                <a:lnTo>
                  <a:pt x="602234" y="6858000"/>
                </a:lnTo>
                <a:lnTo>
                  <a:pt x="595414" y="6841549"/>
                </a:lnTo>
                <a:cubicBezTo>
                  <a:pt x="507884" y="6614016"/>
                  <a:pt x="431296" y="6380817"/>
                  <a:pt x="364260" y="6142729"/>
                </a:cubicBezTo>
                <a:cubicBezTo>
                  <a:pt x="305974" y="5935370"/>
                  <a:pt x="262958" y="5723695"/>
                  <a:pt x="213071" y="5513923"/>
                </a:cubicBezTo>
                <a:cubicBezTo>
                  <a:pt x="211892" y="5502788"/>
                  <a:pt x="211299" y="5491601"/>
                  <a:pt x="211290" y="5480401"/>
                </a:cubicBezTo>
                <a:cubicBezTo>
                  <a:pt x="247814" y="5607635"/>
                  <a:pt x="276958" y="5719759"/>
                  <a:pt x="311446" y="5830359"/>
                </a:cubicBezTo>
                <a:cubicBezTo>
                  <a:pt x="401357" y="6118381"/>
                  <a:pt x="505060" y="6398531"/>
                  <a:pt x="622963" y="6670527"/>
                </a:cubicBezTo>
                <a:lnTo>
                  <a:pt x="710464" y="6858000"/>
                </a:lnTo>
                <a:lnTo>
                  <a:pt x="7529613" y="6858000"/>
                </a:lnTo>
                <a:close/>
              </a:path>
            </a:pathLst>
          </a:custGeom>
          <a:solidFill>
            <a:srgbClr val="53B28E"/>
          </a:solidFill>
          <a:ln w="6857"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F8F2F402-24DC-4FBA-935A-48745316DB94}"/>
              </a:ext>
            </a:extLst>
          </p:cNvPr>
          <p:cNvSpPr>
            <a:spLocks noGrp="1"/>
          </p:cNvSpPr>
          <p:nvPr>
            <p:ph type="title"/>
          </p:nvPr>
        </p:nvSpPr>
        <p:spPr>
          <a:xfrm>
            <a:off x="648037" y="1298448"/>
            <a:ext cx="5895178" cy="3807446"/>
          </a:xfrm>
        </p:spPr>
        <p:txBody>
          <a:bodyPr vert="horz" lIns="91440" tIns="45720" rIns="91440" bIns="45720" rtlCol="0" anchor="b">
            <a:normAutofit/>
          </a:bodyPr>
          <a:lstStyle/>
          <a:p>
            <a:r>
              <a:rPr lang="en-US" sz="8800" dirty="0">
                <a:solidFill>
                  <a:srgbClr val="FFFFFF"/>
                </a:solidFill>
                <a:latin typeface="Eras Medium ITC" panose="020B0602030504020804" pitchFamily="34" charset="0"/>
              </a:rPr>
              <a:t>Reflection</a:t>
            </a:r>
          </a:p>
        </p:txBody>
      </p:sp>
      <p:sp>
        <p:nvSpPr>
          <p:cNvPr id="3" name="Content Placeholder 2">
            <a:extLst>
              <a:ext uri="{FF2B5EF4-FFF2-40B4-BE49-F238E27FC236}">
                <a16:creationId xmlns:a16="http://schemas.microsoft.com/office/drawing/2014/main" id="{76DDA910-94BA-4F9C-801C-125AE196781E}"/>
              </a:ext>
            </a:extLst>
          </p:cNvPr>
          <p:cNvSpPr>
            <a:spLocks noGrp="1"/>
          </p:cNvSpPr>
          <p:nvPr>
            <p:ph idx="1"/>
          </p:nvPr>
        </p:nvSpPr>
        <p:spPr>
          <a:xfrm>
            <a:off x="8129872" y="1122362"/>
            <a:ext cx="3223928" cy="4181157"/>
          </a:xfrm>
        </p:spPr>
        <p:txBody>
          <a:bodyPr vert="horz" lIns="91440" tIns="45720" rIns="91440" bIns="45720" rtlCol="0" anchor="b">
            <a:normAutofit/>
          </a:bodyPr>
          <a:lstStyle/>
          <a:p>
            <a:pPr marL="0" indent="0">
              <a:buNone/>
            </a:pPr>
            <a:r>
              <a:rPr lang="en-US" sz="3600" dirty="0"/>
              <a:t>What is something you could ask for help with? </a:t>
            </a:r>
          </a:p>
        </p:txBody>
      </p:sp>
      <p:sp>
        <p:nvSpPr>
          <p:cNvPr id="9" name="Rectangle 6">
            <a:extLst>
              <a:ext uri="{FF2B5EF4-FFF2-40B4-BE49-F238E27FC236}">
                <a16:creationId xmlns:a16="http://schemas.microsoft.com/office/drawing/2014/main" id="{63DAB858-5A0C-4AFF-AAC6-705EDF8DB7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1085" y="5439978"/>
            <a:ext cx="5897880" cy="27432"/>
          </a:xfrm>
          <a:custGeom>
            <a:avLst/>
            <a:gdLst>
              <a:gd name="connsiteX0" fmla="*/ 0 w 5897880"/>
              <a:gd name="connsiteY0" fmla="*/ 0 h 27432"/>
              <a:gd name="connsiteX1" fmla="*/ 537362 w 5897880"/>
              <a:gd name="connsiteY1" fmla="*/ 0 h 27432"/>
              <a:gd name="connsiteX2" fmla="*/ 1133704 w 5897880"/>
              <a:gd name="connsiteY2" fmla="*/ 0 h 27432"/>
              <a:gd name="connsiteX3" fmla="*/ 1671066 w 5897880"/>
              <a:gd name="connsiteY3" fmla="*/ 0 h 27432"/>
              <a:gd name="connsiteX4" fmla="*/ 2385365 w 5897880"/>
              <a:gd name="connsiteY4" fmla="*/ 0 h 27432"/>
              <a:gd name="connsiteX5" fmla="*/ 3040685 w 5897880"/>
              <a:gd name="connsiteY5" fmla="*/ 0 h 27432"/>
              <a:gd name="connsiteX6" fmla="*/ 3696005 w 5897880"/>
              <a:gd name="connsiteY6" fmla="*/ 0 h 27432"/>
              <a:gd name="connsiteX7" fmla="*/ 4469282 w 5897880"/>
              <a:gd name="connsiteY7" fmla="*/ 0 h 27432"/>
              <a:gd name="connsiteX8" fmla="*/ 5183581 w 5897880"/>
              <a:gd name="connsiteY8" fmla="*/ 0 h 27432"/>
              <a:gd name="connsiteX9" fmla="*/ 5897880 w 5897880"/>
              <a:gd name="connsiteY9" fmla="*/ 0 h 27432"/>
              <a:gd name="connsiteX10" fmla="*/ 5897880 w 5897880"/>
              <a:gd name="connsiteY10" fmla="*/ 27432 h 27432"/>
              <a:gd name="connsiteX11" fmla="*/ 5419496 w 5897880"/>
              <a:gd name="connsiteY11" fmla="*/ 27432 h 27432"/>
              <a:gd name="connsiteX12" fmla="*/ 4882134 w 5897880"/>
              <a:gd name="connsiteY12" fmla="*/ 27432 h 27432"/>
              <a:gd name="connsiteX13" fmla="*/ 4167835 w 5897880"/>
              <a:gd name="connsiteY13" fmla="*/ 27432 h 27432"/>
              <a:gd name="connsiteX14" fmla="*/ 3394558 w 5897880"/>
              <a:gd name="connsiteY14" fmla="*/ 27432 h 27432"/>
              <a:gd name="connsiteX15" fmla="*/ 2798216 w 5897880"/>
              <a:gd name="connsiteY15" fmla="*/ 27432 h 27432"/>
              <a:gd name="connsiteX16" fmla="*/ 2024939 w 5897880"/>
              <a:gd name="connsiteY16" fmla="*/ 27432 h 27432"/>
              <a:gd name="connsiteX17" fmla="*/ 1487576 w 5897880"/>
              <a:gd name="connsiteY17" fmla="*/ 27432 h 27432"/>
              <a:gd name="connsiteX18" fmla="*/ 1009193 w 5897880"/>
              <a:gd name="connsiteY18" fmla="*/ 27432 h 27432"/>
              <a:gd name="connsiteX19" fmla="*/ 0 w 5897880"/>
              <a:gd name="connsiteY19" fmla="*/ 27432 h 27432"/>
              <a:gd name="connsiteX20" fmla="*/ 0 w 5897880"/>
              <a:gd name="connsiteY20"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897880" h="27432" fill="none" extrusionOk="0">
                <a:moveTo>
                  <a:pt x="0" y="0"/>
                </a:moveTo>
                <a:cubicBezTo>
                  <a:pt x="232564" y="21549"/>
                  <a:pt x="389747" y="7320"/>
                  <a:pt x="537362" y="0"/>
                </a:cubicBezTo>
                <a:cubicBezTo>
                  <a:pt x="684977" y="-7320"/>
                  <a:pt x="894159" y="-7726"/>
                  <a:pt x="1133704" y="0"/>
                </a:cubicBezTo>
                <a:cubicBezTo>
                  <a:pt x="1373249" y="7726"/>
                  <a:pt x="1440352" y="-304"/>
                  <a:pt x="1671066" y="0"/>
                </a:cubicBezTo>
                <a:cubicBezTo>
                  <a:pt x="1901780" y="304"/>
                  <a:pt x="2091497" y="765"/>
                  <a:pt x="2385365" y="0"/>
                </a:cubicBezTo>
                <a:cubicBezTo>
                  <a:pt x="2679233" y="-765"/>
                  <a:pt x="2762926" y="2802"/>
                  <a:pt x="3040685" y="0"/>
                </a:cubicBezTo>
                <a:cubicBezTo>
                  <a:pt x="3318444" y="-2802"/>
                  <a:pt x="3409726" y="9093"/>
                  <a:pt x="3696005" y="0"/>
                </a:cubicBezTo>
                <a:cubicBezTo>
                  <a:pt x="3982284" y="-9093"/>
                  <a:pt x="4087272" y="27119"/>
                  <a:pt x="4469282" y="0"/>
                </a:cubicBezTo>
                <a:cubicBezTo>
                  <a:pt x="4851292" y="-27119"/>
                  <a:pt x="4924835" y="26473"/>
                  <a:pt x="5183581" y="0"/>
                </a:cubicBezTo>
                <a:cubicBezTo>
                  <a:pt x="5442327" y="-26473"/>
                  <a:pt x="5598463" y="7328"/>
                  <a:pt x="5897880" y="0"/>
                </a:cubicBezTo>
                <a:cubicBezTo>
                  <a:pt x="5898716" y="13055"/>
                  <a:pt x="5897707" y="18641"/>
                  <a:pt x="5897880" y="27432"/>
                </a:cubicBezTo>
                <a:cubicBezTo>
                  <a:pt x="5682742" y="40412"/>
                  <a:pt x="5520014" y="23844"/>
                  <a:pt x="5419496" y="27432"/>
                </a:cubicBezTo>
                <a:cubicBezTo>
                  <a:pt x="5318978" y="31020"/>
                  <a:pt x="5012864" y="6698"/>
                  <a:pt x="4882134" y="27432"/>
                </a:cubicBezTo>
                <a:cubicBezTo>
                  <a:pt x="4751404" y="48166"/>
                  <a:pt x="4313676" y="5207"/>
                  <a:pt x="4167835" y="27432"/>
                </a:cubicBezTo>
                <a:cubicBezTo>
                  <a:pt x="4021994" y="49657"/>
                  <a:pt x="3715729" y="59193"/>
                  <a:pt x="3394558" y="27432"/>
                </a:cubicBezTo>
                <a:cubicBezTo>
                  <a:pt x="3073387" y="-4329"/>
                  <a:pt x="3093227" y="38972"/>
                  <a:pt x="2798216" y="27432"/>
                </a:cubicBezTo>
                <a:cubicBezTo>
                  <a:pt x="2503205" y="15892"/>
                  <a:pt x="2297615" y="31603"/>
                  <a:pt x="2024939" y="27432"/>
                </a:cubicBezTo>
                <a:cubicBezTo>
                  <a:pt x="1752263" y="23261"/>
                  <a:pt x="1629814" y="3659"/>
                  <a:pt x="1487576" y="27432"/>
                </a:cubicBezTo>
                <a:cubicBezTo>
                  <a:pt x="1345338" y="51205"/>
                  <a:pt x="1238885" y="24954"/>
                  <a:pt x="1009193" y="27432"/>
                </a:cubicBezTo>
                <a:cubicBezTo>
                  <a:pt x="779501" y="29910"/>
                  <a:pt x="441829" y="-15535"/>
                  <a:pt x="0" y="27432"/>
                </a:cubicBezTo>
                <a:cubicBezTo>
                  <a:pt x="988" y="17221"/>
                  <a:pt x="-970" y="7538"/>
                  <a:pt x="0" y="0"/>
                </a:cubicBezTo>
                <a:close/>
              </a:path>
              <a:path w="5897880" h="27432" stroke="0" extrusionOk="0">
                <a:moveTo>
                  <a:pt x="0" y="0"/>
                </a:moveTo>
                <a:cubicBezTo>
                  <a:pt x="196299" y="-26676"/>
                  <a:pt x="463834" y="6738"/>
                  <a:pt x="596341" y="0"/>
                </a:cubicBezTo>
                <a:cubicBezTo>
                  <a:pt x="728848" y="-6738"/>
                  <a:pt x="857267" y="1845"/>
                  <a:pt x="1074725" y="0"/>
                </a:cubicBezTo>
                <a:cubicBezTo>
                  <a:pt x="1292183" y="-1845"/>
                  <a:pt x="1545672" y="3744"/>
                  <a:pt x="1848002" y="0"/>
                </a:cubicBezTo>
                <a:cubicBezTo>
                  <a:pt x="2150332" y="-3744"/>
                  <a:pt x="2306688" y="-14526"/>
                  <a:pt x="2444344" y="0"/>
                </a:cubicBezTo>
                <a:cubicBezTo>
                  <a:pt x="2582000" y="14526"/>
                  <a:pt x="2761095" y="-11862"/>
                  <a:pt x="3040685" y="0"/>
                </a:cubicBezTo>
                <a:cubicBezTo>
                  <a:pt x="3320275" y="11862"/>
                  <a:pt x="3622320" y="-32867"/>
                  <a:pt x="3813962" y="0"/>
                </a:cubicBezTo>
                <a:cubicBezTo>
                  <a:pt x="4005604" y="32867"/>
                  <a:pt x="4117810" y="-10778"/>
                  <a:pt x="4351325" y="0"/>
                </a:cubicBezTo>
                <a:cubicBezTo>
                  <a:pt x="4584840" y="10778"/>
                  <a:pt x="4963783" y="-32384"/>
                  <a:pt x="5124602" y="0"/>
                </a:cubicBezTo>
                <a:cubicBezTo>
                  <a:pt x="5285421" y="32384"/>
                  <a:pt x="5705238" y="-29538"/>
                  <a:pt x="5897880" y="0"/>
                </a:cubicBezTo>
                <a:cubicBezTo>
                  <a:pt x="5898677" y="11634"/>
                  <a:pt x="5899083" y="16994"/>
                  <a:pt x="5897880" y="27432"/>
                </a:cubicBezTo>
                <a:cubicBezTo>
                  <a:pt x="5630425" y="7719"/>
                  <a:pt x="5532865" y="21388"/>
                  <a:pt x="5242560" y="27432"/>
                </a:cubicBezTo>
                <a:cubicBezTo>
                  <a:pt x="4952255" y="33476"/>
                  <a:pt x="4783060" y="14892"/>
                  <a:pt x="4646219" y="27432"/>
                </a:cubicBezTo>
                <a:cubicBezTo>
                  <a:pt x="4509378" y="39972"/>
                  <a:pt x="4163771" y="-4851"/>
                  <a:pt x="3872941" y="27432"/>
                </a:cubicBezTo>
                <a:cubicBezTo>
                  <a:pt x="3582111" y="59715"/>
                  <a:pt x="3362704" y="7742"/>
                  <a:pt x="3099664" y="27432"/>
                </a:cubicBezTo>
                <a:cubicBezTo>
                  <a:pt x="2836624" y="47122"/>
                  <a:pt x="2747441" y="28801"/>
                  <a:pt x="2562301" y="27432"/>
                </a:cubicBezTo>
                <a:cubicBezTo>
                  <a:pt x="2377161" y="26063"/>
                  <a:pt x="2104946" y="30879"/>
                  <a:pt x="1906981" y="27432"/>
                </a:cubicBezTo>
                <a:cubicBezTo>
                  <a:pt x="1709016" y="23985"/>
                  <a:pt x="1304654" y="6821"/>
                  <a:pt x="1133704" y="27432"/>
                </a:cubicBezTo>
                <a:cubicBezTo>
                  <a:pt x="962754" y="48043"/>
                  <a:pt x="457048" y="12129"/>
                  <a:pt x="0" y="27432"/>
                </a:cubicBezTo>
                <a:cubicBezTo>
                  <a:pt x="894" y="14250"/>
                  <a:pt x="667" y="11053"/>
                  <a:pt x="0" y="0"/>
                </a:cubicBezTo>
                <a:close/>
              </a:path>
            </a:pathLst>
          </a:custGeom>
          <a:solidFill>
            <a:srgbClr val="FFFFFF"/>
          </a:solidFill>
          <a:ln w="41275" cap="rnd">
            <a:solidFill>
              <a:srgbClr val="FFFFFF"/>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6">
            <a:extLst>
              <a:ext uri="{FF2B5EF4-FFF2-40B4-BE49-F238E27FC236}">
                <a16:creationId xmlns:a16="http://schemas.microsoft.com/office/drawing/2014/main" id="{53BEA983-EAAB-42FB-84E9-E77708168C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29016" y="5440680"/>
            <a:ext cx="3200400" cy="27432"/>
          </a:xfrm>
          <a:custGeom>
            <a:avLst/>
            <a:gdLst>
              <a:gd name="connsiteX0" fmla="*/ 0 w 3200400"/>
              <a:gd name="connsiteY0" fmla="*/ 0 h 27432"/>
              <a:gd name="connsiteX1" fmla="*/ 608076 w 3200400"/>
              <a:gd name="connsiteY1" fmla="*/ 0 h 27432"/>
              <a:gd name="connsiteX2" fmla="*/ 1248156 w 3200400"/>
              <a:gd name="connsiteY2" fmla="*/ 0 h 27432"/>
              <a:gd name="connsiteX3" fmla="*/ 1920240 w 3200400"/>
              <a:gd name="connsiteY3" fmla="*/ 0 h 27432"/>
              <a:gd name="connsiteX4" fmla="*/ 2592324 w 3200400"/>
              <a:gd name="connsiteY4" fmla="*/ 0 h 27432"/>
              <a:gd name="connsiteX5" fmla="*/ 3200400 w 3200400"/>
              <a:gd name="connsiteY5" fmla="*/ 0 h 27432"/>
              <a:gd name="connsiteX6" fmla="*/ 3200400 w 3200400"/>
              <a:gd name="connsiteY6" fmla="*/ 27432 h 27432"/>
              <a:gd name="connsiteX7" fmla="*/ 2496312 w 3200400"/>
              <a:gd name="connsiteY7" fmla="*/ 27432 h 27432"/>
              <a:gd name="connsiteX8" fmla="*/ 1792224 w 3200400"/>
              <a:gd name="connsiteY8" fmla="*/ 27432 h 27432"/>
              <a:gd name="connsiteX9" fmla="*/ 1152144 w 3200400"/>
              <a:gd name="connsiteY9" fmla="*/ 27432 h 27432"/>
              <a:gd name="connsiteX10" fmla="*/ 0 w 3200400"/>
              <a:gd name="connsiteY10" fmla="*/ 27432 h 27432"/>
              <a:gd name="connsiteX11" fmla="*/ 0 w 3200400"/>
              <a:gd name="connsiteY11"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00400" h="27432" fill="none" extrusionOk="0">
                <a:moveTo>
                  <a:pt x="0" y="0"/>
                </a:moveTo>
                <a:cubicBezTo>
                  <a:pt x="176560" y="-17034"/>
                  <a:pt x="345323" y="-28956"/>
                  <a:pt x="608076" y="0"/>
                </a:cubicBezTo>
                <a:cubicBezTo>
                  <a:pt x="870829" y="28956"/>
                  <a:pt x="955637" y="-27357"/>
                  <a:pt x="1248156" y="0"/>
                </a:cubicBezTo>
                <a:cubicBezTo>
                  <a:pt x="1540675" y="27357"/>
                  <a:pt x="1624069" y="30558"/>
                  <a:pt x="1920240" y="0"/>
                </a:cubicBezTo>
                <a:cubicBezTo>
                  <a:pt x="2216411" y="-30558"/>
                  <a:pt x="2344585" y="12271"/>
                  <a:pt x="2592324" y="0"/>
                </a:cubicBezTo>
                <a:cubicBezTo>
                  <a:pt x="2840063" y="-12271"/>
                  <a:pt x="2987913" y="7129"/>
                  <a:pt x="3200400" y="0"/>
                </a:cubicBezTo>
                <a:cubicBezTo>
                  <a:pt x="3199234" y="7395"/>
                  <a:pt x="3200445" y="21864"/>
                  <a:pt x="3200400" y="27432"/>
                </a:cubicBezTo>
                <a:cubicBezTo>
                  <a:pt x="2991642" y="45977"/>
                  <a:pt x="2778729" y="1200"/>
                  <a:pt x="2496312" y="27432"/>
                </a:cubicBezTo>
                <a:cubicBezTo>
                  <a:pt x="2213895" y="53664"/>
                  <a:pt x="2080041" y="8460"/>
                  <a:pt x="1792224" y="27432"/>
                </a:cubicBezTo>
                <a:cubicBezTo>
                  <a:pt x="1504407" y="46404"/>
                  <a:pt x="1357364" y="6320"/>
                  <a:pt x="1152144" y="27432"/>
                </a:cubicBezTo>
                <a:cubicBezTo>
                  <a:pt x="946924" y="48544"/>
                  <a:pt x="515176" y="61411"/>
                  <a:pt x="0" y="27432"/>
                </a:cubicBezTo>
                <a:cubicBezTo>
                  <a:pt x="-503" y="20663"/>
                  <a:pt x="1168" y="5855"/>
                  <a:pt x="0" y="0"/>
                </a:cubicBezTo>
                <a:close/>
              </a:path>
              <a:path w="3200400" h="27432" stroke="0" extrusionOk="0">
                <a:moveTo>
                  <a:pt x="0" y="0"/>
                </a:moveTo>
                <a:cubicBezTo>
                  <a:pt x="273892" y="-2049"/>
                  <a:pt x="368520" y="4190"/>
                  <a:pt x="608076" y="0"/>
                </a:cubicBezTo>
                <a:cubicBezTo>
                  <a:pt x="847632" y="-4190"/>
                  <a:pt x="971999" y="7437"/>
                  <a:pt x="1152144" y="0"/>
                </a:cubicBezTo>
                <a:cubicBezTo>
                  <a:pt x="1332289" y="-7437"/>
                  <a:pt x="1665848" y="24107"/>
                  <a:pt x="1856232" y="0"/>
                </a:cubicBezTo>
                <a:cubicBezTo>
                  <a:pt x="2046616" y="-24107"/>
                  <a:pt x="2167965" y="18079"/>
                  <a:pt x="2464308" y="0"/>
                </a:cubicBezTo>
                <a:cubicBezTo>
                  <a:pt x="2760651" y="-18079"/>
                  <a:pt x="2877599" y="28161"/>
                  <a:pt x="3200400" y="0"/>
                </a:cubicBezTo>
                <a:cubicBezTo>
                  <a:pt x="3200593" y="12649"/>
                  <a:pt x="3199412" y="17989"/>
                  <a:pt x="3200400" y="27432"/>
                </a:cubicBezTo>
                <a:cubicBezTo>
                  <a:pt x="2978255" y="22115"/>
                  <a:pt x="2854979" y="18349"/>
                  <a:pt x="2560320" y="27432"/>
                </a:cubicBezTo>
                <a:cubicBezTo>
                  <a:pt x="2265661" y="36515"/>
                  <a:pt x="2043241" y="2929"/>
                  <a:pt x="1856232" y="27432"/>
                </a:cubicBezTo>
                <a:cubicBezTo>
                  <a:pt x="1669223" y="51935"/>
                  <a:pt x="1428863" y="5228"/>
                  <a:pt x="1312164" y="27432"/>
                </a:cubicBezTo>
                <a:cubicBezTo>
                  <a:pt x="1195465" y="49636"/>
                  <a:pt x="838125" y="31438"/>
                  <a:pt x="672084" y="27432"/>
                </a:cubicBezTo>
                <a:cubicBezTo>
                  <a:pt x="506043" y="23426"/>
                  <a:pt x="200317" y="-1243"/>
                  <a:pt x="0" y="27432"/>
                </a:cubicBezTo>
                <a:cubicBezTo>
                  <a:pt x="1300" y="19678"/>
                  <a:pt x="-86" y="12044"/>
                  <a:pt x="0" y="0"/>
                </a:cubicBezTo>
                <a:close/>
              </a:path>
            </a:pathLst>
          </a:custGeom>
          <a:solidFill>
            <a:srgbClr val="53B28E"/>
          </a:solidFill>
          <a:ln w="41275" cap="rnd">
            <a:solidFill>
              <a:srgbClr val="53B28E"/>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101743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6">
            <a:extLst>
              <a:ext uri="{FF2B5EF4-FFF2-40B4-BE49-F238E27FC236}">
                <a16:creationId xmlns:a16="http://schemas.microsoft.com/office/drawing/2014/main" id="{DA381740-063A-41A4-836D-85D14980EE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useBgFill="1">
        <p:nvSpPr>
          <p:cNvPr id="11" name="Rectangle 10">
            <a:extLst>
              <a:ext uri="{FF2B5EF4-FFF2-40B4-BE49-F238E27FC236}">
                <a16:creationId xmlns:a16="http://schemas.microsoft.com/office/drawing/2014/main" id="{F12E7CC5-C78B-4EBD-9565-3FA00FAA6C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3A4529A5-F675-429F-8044-01372BB134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9992" y="0"/>
            <a:ext cx="7562008" cy="6858000"/>
          </a:xfrm>
          <a:custGeom>
            <a:avLst/>
            <a:gdLst>
              <a:gd name="connsiteX0" fmla="*/ 7529613 w 7529613"/>
              <a:gd name="connsiteY0" fmla="*/ 0 h 6858000"/>
              <a:gd name="connsiteX1" fmla="*/ 1222331 w 7529613"/>
              <a:gd name="connsiteY1" fmla="*/ 0 h 6858000"/>
              <a:gd name="connsiteX2" fmla="*/ 1126483 w 7529613"/>
              <a:gd name="connsiteY2" fmla="*/ 148742 h 6858000"/>
              <a:gd name="connsiteX3" fmla="*/ 767554 w 7529613"/>
              <a:gd name="connsiteY3" fmla="*/ 819975 h 6858000"/>
              <a:gd name="connsiteX4" fmla="*/ 742103 w 7529613"/>
              <a:gd name="connsiteY4" fmla="*/ 854514 h 6858000"/>
              <a:gd name="connsiteX5" fmla="*/ 785881 w 7529613"/>
              <a:gd name="connsiteY5" fmla="*/ 750263 h 6858000"/>
              <a:gd name="connsiteX6" fmla="*/ 978978 w 7529613"/>
              <a:gd name="connsiteY6" fmla="*/ 331786 h 6858000"/>
              <a:gd name="connsiteX7" fmla="*/ 1155717 w 7529613"/>
              <a:gd name="connsiteY7" fmla="*/ 0 h 6858000"/>
              <a:gd name="connsiteX8" fmla="*/ 1098249 w 7529613"/>
              <a:gd name="connsiteY8" fmla="*/ 0 h 6858000"/>
              <a:gd name="connsiteX9" fmla="*/ 991458 w 7529613"/>
              <a:gd name="connsiteY9" fmla="*/ 196614 h 6858000"/>
              <a:gd name="connsiteX10" fmla="*/ 493941 w 7529613"/>
              <a:gd name="connsiteY10" fmla="*/ 1371196 h 6858000"/>
              <a:gd name="connsiteX11" fmla="*/ 46485 w 7529613"/>
              <a:gd name="connsiteY11" fmla="*/ 3331516 h 6858000"/>
              <a:gd name="connsiteX12" fmla="*/ 12252 w 7529613"/>
              <a:gd name="connsiteY12" fmla="*/ 4357388 h 6858000"/>
              <a:gd name="connsiteX13" fmla="*/ 170821 w 7529613"/>
              <a:gd name="connsiteY13" fmla="*/ 5552906 h 6858000"/>
              <a:gd name="connsiteX14" fmla="*/ 537265 w 7529613"/>
              <a:gd name="connsiteY14" fmla="*/ 6828295 h 6858000"/>
              <a:gd name="connsiteX15" fmla="*/ 549692 w 7529613"/>
              <a:gd name="connsiteY15" fmla="*/ 6858000 h 6858000"/>
              <a:gd name="connsiteX16" fmla="*/ 602234 w 7529613"/>
              <a:gd name="connsiteY16" fmla="*/ 6858000 h 6858000"/>
              <a:gd name="connsiteX17" fmla="*/ 595414 w 7529613"/>
              <a:gd name="connsiteY17" fmla="*/ 6841549 h 6858000"/>
              <a:gd name="connsiteX18" fmla="*/ 364260 w 7529613"/>
              <a:gd name="connsiteY18" fmla="*/ 6142729 h 6858000"/>
              <a:gd name="connsiteX19" fmla="*/ 213071 w 7529613"/>
              <a:gd name="connsiteY19" fmla="*/ 5513923 h 6858000"/>
              <a:gd name="connsiteX20" fmla="*/ 211290 w 7529613"/>
              <a:gd name="connsiteY20" fmla="*/ 5480401 h 6858000"/>
              <a:gd name="connsiteX21" fmla="*/ 311446 w 7529613"/>
              <a:gd name="connsiteY21" fmla="*/ 5830359 h 6858000"/>
              <a:gd name="connsiteX22" fmla="*/ 622963 w 7529613"/>
              <a:gd name="connsiteY22" fmla="*/ 6670527 h 6858000"/>
              <a:gd name="connsiteX23" fmla="*/ 710464 w 7529613"/>
              <a:gd name="connsiteY23" fmla="*/ 6858000 h 6858000"/>
              <a:gd name="connsiteX24" fmla="*/ 7529613 w 7529613"/>
              <a:gd name="connsiteY2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529613" h="6858000">
                <a:moveTo>
                  <a:pt x="7529613" y="0"/>
                </a:moveTo>
                <a:lnTo>
                  <a:pt x="1222331" y="0"/>
                </a:lnTo>
                <a:lnTo>
                  <a:pt x="1126483" y="148742"/>
                </a:lnTo>
                <a:cubicBezTo>
                  <a:pt x="995323" y="365513"/>
                  <a:pt x="876174" y="589569"/>
                  <a:pt x="767554" y="819975"/>
                </a:cubicBezTo>
                <a:cubicBezTo>
                  <a:pt x="762210" y="833492"/>
                  <a:pt x="753441" y="845393"/>
                  <a:pt x="742103" y="854514"/>
                </a:cubicBezTo>
                <a:cubicBezTo>
                  <a:pt x="756737" y="819849"/>
                  <a:pt x="770991" y="784928"/>
                  <a:pt x="785881" y="750263"/>
                </a:cubicBezTo>
                <a:cubicBezTo>
                  <a:pt x="846713" y="608712"/>
                  <a:pt x="910948" y="469145"/>
                  <a:pt x="978978" y="331786"/>
                </a:cubicBezTo>
                <a:lnTo>
                  <a:pt x="1155717" y="0"/>
                </a:lnTo>
                <a:lnTo>
                  <a:pt x="1098249" y="0"/>
                </a:lnTo>
                <a:lnTo>
                  <a:pt x="991458" y="196614"/>
                </a:lnTo>
                <a:cubicBezTo>
                  <a:pt x="797017" y="573253"/>
                  <a:pt x="633548" y="966066"/>
                  <a:pt x="493941" y="1371196"/>
                </a:cubicBezTo>
                <a:cubicBezTo>
                  <a:pt x="276630" y="2007265"/>
                  <a:pt x="126659" y="2664286"/>
                  <a:pt x="46485" y="3331516"/>
                </a:cubicBezTo>
                <a:cubicBezTo>
                  <a:pt x="4488" y="3672965"/>
                  <a:pt x="-14219" y="4013908"/>
                  <a:pt x="12252" y="4357388"/>
                </a:cubicBezTo>
                <a:cubicBezTo>
                  <a:pt x="43558" y="4758899"/>
                  <a:pt x="90773" y="5157998"/>
                  <a:pt x="170821" y="5552906"/>
                </a:cubicBezTo>
                <a:cubicBezTo>
                  <a:pt x="259109" y="5988893"/>
                  <a:pt x="378967" y="6414594"/>
                  <a:pt x="537265" y="6828295"/>
                </a:cubicBezTo>
                <a:lnTo>
                  <a:pt x="549692" y="6858000"/>
                </a:lnTo>
                <a:lnTo>
                  <a:pt x="602234" y="6858000"/>
                </a:lnTo>
                <a:lnTo>
                  <a:pt x="595414" y="6841549"/>
                </a:lnTo>
                <a:cubicBezTo>
                  <a:pt x="507884" y="6614016"/>
                  <a:pt x="431296" y="6380817"/>
                  <a:pt x="364260" y="6142729"/>
                </a:cubicBezTo>
                <a:cubicBezTo>
                  <a:pt x="305974" y="5935370"/>
                  <a:pt x="262958" y="5723695"/>
                  <a:pt x="213071" y="5513923"/>
                </a:cubicBezTo>
                <a:cubicBezTo>
                  <a:pt x="211892" y="5502788"/>
                  <a:pt x="211299" y="5491601"/>
                  <a:pt x="211290" y="5480401"/>
                </a:cubicBezTo>
                <a:cubicBezTo>
                  <a:pt x="247814" y="5607635"/>
                  <a:pt x="276958" y="5719759"/>
                  <a:pt x="311446" y="5830359"/>
                </a:cubicBezTo>
                <a:cubicBezTo>
                  <a:pt x="401357" y="6118381"/>
                  <a:pt x="505060" y="6398531"/>
                  <a:pt x="622963" y="6670527"/>
                </a:cubicBezTo>
                <a:lnTo>
                  <a:pt x="710464" y="6858000"/>
                </a:lnTo>
                <a:lnTo>
                  <a:pt x="7529613" y="6858000"/>
                </a:lnTo>
                <a:close/>
              </a:path>
            </a:pathLst>
          </a:custGeom>
          <a:solidFill>
            <a:srgbClr val="53B28E"/>
          </a:solidFill>
          <a:ln w="6857"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280FAE2C-BA20-4E3F-AE3A-8E1711B7D29F}"/>
              </a:ext>
            </a:extLst>
          </p:cNvPr>
          <p:cNvSpPr>
            <a:spLocks noGrp="1"/>
          </p:cNvSpPr>
          <p:nvPr>
            <p:ph type="title"/>
          </p:nvPr>
        </p:nvSpPr>
        <p:spPr>
          <a:xfrm>
            <a:off x="5622061" y="762538"/>
            <a:ext cx="5649349" cy="3199862"/>
          </a:xfrm>
        </p:spPr>
        <p:txBody>
          <a:bodyPr vert="horz" lIns="91440" tIns="45720" rIns="91440" bIns="45720" rtlCol="0" anchor="b">
            <a:normAutofit/>
          </a:bodyPr>
          <a:lstStyle/>
          <a:p>
            <a:r>
              <a:rPr lang="en-US" sz="8000" dirty="0">
                <a:solidFill>
                  <a:srgbClr val="FBF9F6"/>
                </a:solidFill>
                <a:latin typeface="Eras Medium ITC" panose="020B0602030504020804" pitchFamily="34" charset="0"/>
              </a:rPr>
              <a:t>Check out</a:t>
            </a:r>
          </a:p>
        </p:txBody>
      </p:sp>
      <p:sp>
        <p:nvSpPr>
          <p:cNvPr id="3" name="Content Placeholder 2">
            <a:extLst>
              <a:ext uri="{FF2B5EF4-FFF2-40B4-BE49-F238E27FC236}">
                <a16:creationId xmlns:a16="http://schemas.microsoft.com/office/drawing/2014/main" id="{30CD152C-8D5E-4D7F-B843-AB2A95252B91}"/>
              </a:ext>
            </a:extLst>
          </p:cNvPr>
          <p:cNvSpPr>
            <a:spLocks noGrp="1"/>
          </p:cNvSpPr>
          <p:nvPr>
            <p:ph idx="1"/>
          </p:nvPr>
        </p:nvSpPr>
        <p:spPr>
          <a:xfrm>
            <a:off x="5622061" y="4312561"/>
            <a:ext cx="5649349" cy="1687815"/>
          </a:xfrm>
        </p:spPr>
        <p:txBody>
          <a:bodyPr vert="horz" lIns="91440" tIns="45720" rIns="91440" bIns="45720" rtlCol="0" anchor="t">
            <a:normAutofit/>
          </a:bodyPr>
          <a:lstStyle/>
          <a:p>
            <a:pPr marL="0" indent="0">
              <a:buNone/>
            </a:pPr>
            <a:r>
              <a:rPr lang="en-US" sz="3600">
                <a:solidFill>
                  <a:srgbClr val="FBF9F6"/>
                </a:solidFill>
              </a:rPr>
              <a:t>If you could be an expert at something, what would you want to be an expert at? </a:t>
            </a:r>
          </a:p>
        </p:txBody>
      </p:sp>
      <p:pic>
        <p:nvPicPr>
          <p:cNvPr id="4" name="Picture 4" descr="A close up of a sign&#10;&#10;Description automatically generated">
            <a:extLst>
              <a:ext uri="{FF2B5EF4-FFF2-40B4-BE49-F238E27FC236}">
                <a16:creationId xmlns:a16="http://schemas.microsoft.com/office/drawing/2014/main" id="{73AC8973-7EDB-4F4C-B696-E9014F142081}"/>
              </a:ext>
            </a:extLst>
          </p:cNvPr>
          <p:cNvPicPr>
            <a:picLocks noChangeAspect="1"/>
          </p:cNvPicPr>
          <p:nvPr/>
        </p:nvPicPr>
        <p:blipFill>
          <a:blip r:embed="rId3"/>
          <a:stretch>
            <a:fillRect/>
          </a:stretch>
        </p:blipFill>
        <p:spPr>
          <a:xfrm>
            <a:off x="764988" y="2276458"/>
            <a:ext cx="3368969" cy="2305084"/>
          </a:xfrm>
          <a:prstGeom prst="rect">
            <a:avLst/>
          </a:prstGeom>
        </p:spPr>
      </p:pic>
      <p:sp>
        <p:nvSpPr>
          <p:cNvPr id="15" name="Rectangle 6">
            <a:extLst>
              <a:ext uri="{FF2B5EF4-FFF2-40B4-BE49-F238E27FC236}">
                <a16:creationId xmlns:a16="http://schemas.microsoft.com/office/drawing/2014/main" id="{63DAB858-5A0C-4AFF-AAC6-705EDF8DB7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17682" y="4043302"/>
            <a:ext cx="5303520" cy="27432"/>
          </a:xfrm>
          <a:custGeom>
            <a:avLst/>
            <a:gdLst>
              <a:gd name="connsiteX0" fmla="*/ 0 w 5303520"/>
              <a:gd name="connsiteY0" fmla="*/ 0 h 27432"/>
              <a:gd name="connsiteX1" fmla="*/ 556870 w 5303520"/>
              <a:gd name="connsiteY1" fmla="*/ 0 h 27432"/>
              <a:gd name="connsiteX2" fmla="*/ 1272845 w 5303520"/>
              <a:gd name="connsiteY2" fmla="*/ 0 h 27432"/>
              <a:gd name="connsiteX3" fmla="*/ 1882750 w 5303520"/>
              <a:gd name="connsiteY3" fmla="*/ 0 h 27432"/>
              <a:gd name="connsiteX4" fmla="*/ 2439619 w 5303520"/>
              <a:gd name="connsiteY4" fmla="*/ 0 h 27432"/>
              <a:gd name="connsiteX5" fmla="*/ 3155594 w 5303520"/>
              <a:gd name="connsiteY5" fmla="*/ 0 h 27432"/>
              <a:gd name="connsiteX6" fmla="*/ 3818534 w 5303520"/>
              <a:gd name="connsiteY6" fmla="*/ 0 h 27432"/>
              <a:gd name="connsiteX7" fmla="*/ 4481474 w 5303520"/>
              <a:gd name="connsiteY7" fmla="*/ 0 h 27432"/>
              <a:gd name="connsiteX8" fmla="*/ 5303520 w 5303520"/>
              <a:gd name="connsiteY8" fmla="*/ 0 h 27432"/>
              <a:gd name="connsiteX9" fmla="*/ 5303520 w 5303520"/>
              <a:gd name="connsiteY9" fmla="*/ 27432 h 27432"/>
              <a:gd name="connsiteX10" fmla="*/ 4746650 w 5303520"/>
              <a:gd name="connsiteY10" fmla="*/ 27432 h 27432"/>
              <a:gd name="connsiteX11" fmla="*/ 4242816 w 5303520"/>
              <a:gd name="connsiteY11" fmla="*/ 27432 h 27432"/>
              <a:gd name="connsiteX12" fmla="*/ 3526841 w 5303520"/>
              <a:gd name="connsiteY12" fmla="*/ 27432 h 27432"/>
              <a:gd name="connsiteX13" fmla="*/ 2969971 w 5303520"/>
              <a:gd name="connsiteY13" fmla="*/ 27432 h 27432"/>
              <a:gd name="connsiteX14" fmla="*/ 2253996 w 5303520"/>
              <a:gd name="connsiteY14" fmla="*/ 27432 h 27432"/>
              <a:gd name="connsiteX15" fmla="*/ 1484986 w 5303520"/>
              <a:gd name="connsiteY15" fmla="*/ 27432 h 27432"/>
              <a:gd name="connsiteX16" fmla="*/ 875081 w 5303520"/>
              <a:gd name="connsiteY16" fmla="*/ 27432 h 27432"/>
              <a:gd name="connsiteX17" fmla="*/ 0 w 5303520"/>
              <a:gd name="connsiteY17" fmla="*/ 27432 h 27432"/>
              <a:gd name="connsiteX18" fmla="*/ 0 w 5303520"/>
              <a:gd name="connsiteY18"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303520" h="27432" fill="none" extrusionOk="0">
                <a:moveTo>
                  <a:pt x="0" y="0"/>
                </a:moveTo>
                <a:cubicBezTo>
                  <a:pt x="191807" y="-19560"/>
                  <a:pt x="373092" y="14032"/>
                  <a:pt x="556870" y="0"/>
                </a:cubicBezTo>
                <a:cubicBezTo>
                  <a:pt x="740648" y="-14032"/>
                  <a:pt x="1109645" y="5886"/>
                  <a:pt x="1272845" y="0"/>
                </a:cubicBezTo>
                <a:cubicBezTo>
                  <a:pt x="1436045" y="-5886"/>
                  <a:pt x="1723352" y="-21940"/>
                  <a:pt x="1882750" y="0"/>
                </a:cubicBezTo>
                <a:cubicBezTo>
                  <a:pt x="2042148" y="21940"/>
                  <a:pt x="2308812" y="-23394"/>
                  <a:pt x="2439619" y="0"/>
                </a:cubicBezTo>
                <a:cubicBezTo>
                  <a:pt x="2570426" y="23394"/>
                  <a:pt x="2936980" y="-3315"/>
                  <a:pt x="3155594" y="0"/>
                </a:cubicBezTo>
                <a:cubicBezTo>
                  <a:pt x="3374208" y="3315"/>
                  <a:pt x="3528026" y="24519"/>
                  <a:pt x="3818534" y="0"/>
                </a:cubicBezTo>
                <a:cubicBezTo>
                  <a:pt x="4109042" y="-24519"/>
                  <a:pt x="4161759" y="-18720"/>
                  <a:pt x="4481474" y="0"/>
                </a:cubicBezTo>
                <a:cubicBezTo>
                  <a:pt x="4801189" y="18720"/>
                  <a:pt x="5011126" y="27308"/>
                  <a:pt x="5303520" y="0"/>
                </a:cubicBezTo>
                <a:cubicBezTo>
                  <a:pt x="5303593" y="13343"/>
                  <a:pt x="5303797" y="14402"/>
                  <a:pt x="5303520" y="27432"/>
                </a:cubicBezTo>
                <a:cubicBezTo>
                  <a:pt x="5132450" y="9645"/>
                  <a:pt x="4953391" y="27858"/>
                  <a:pt x="4746650" y="27432"/>
                </a:cubicBezTo>
                <a:cubicBezTo>
                  <a:pt x="4539909" y="27007"/>
                  <a:pt x="4361261" y="16312"/>
                  <a:pt x="4242816" y="27432"/>
                </a:cubicBezTo>
                <a:cubicBezTo>
                  <a:pt x="4124371" y="38552"/>
                  <a:pt x="3754907" y="30170"/>
                  <a:pt x="3526841" y="27432"/>
                </a:cubicBezTo>
                <a:cubicBezTo>
                  <a:pt x="3298775" y="24694"/>
                  <a:pt x="3164473" y="13057"/>
                  <a:pt x="2969971" y="27432"/>
                </a:cubicBezTo>
                <a:cubicBezTo>
                  <a:pt x="2775469" y="41808"/>
                  <a:pt x="2608536" y="11194"/>
                  <a:pt x="2253996" y="27432"/>
                </a:cubicBezTo>
                <a:cubicBezTo>
                  <a:pt x="1899456" y="43670"/>
                  <a:pt x="1752044" y="37933"/>
                  <a:pt x="1484986" y="27432"/>
                </a:cubicBezTo>
                <a:cubicBezTo>
                  <a:pt x="1217928" y="16932"/>
                  <a:pt x="1060609" y="4360"/>
                  <a:pt x="875081" y="27432"/>
                </a:cubicBezTo>
                <a:cubicBezTo>
                  <a:pt x="689553" y="50504"/>
                  <a:pt x="188846" y="34372"/>
                  <a:pt x="0" y="27432"/>
                </a:cubicBezTo>
                <a:cubicBezTo>
                  <a:pt x="-1027" y="16774"/>
                  <a:pt x="589" y="8401"/>
                  <a:pt x="0" y="0"/>
                </a:cubicBezTo>
                <a:close/>
              </a:path>
              <a:path w="5303520" h="27432" stroke="0" extrusionOk="0">
                <a:moveTo>
                  <a:pt x="0" y="0"/>
                </a:moveTo>
                <a:cubicBezTo>
                  <a:pt x="181149" y="2038"/>
                  <a:pt x="442175" y="-27591"/>
                  <a:pt x="609905" y="0"/>
                </a:cubicBezTo>
                <a:cubicBezTo>
                  <a:pt x="777636" y="27591"/>
                  <a:pt x="947554" y="-24271"/>
                  <a:pt x="1113739" y="0"/>
                </a:cubicBezTo>
                <a:cubicBezTo>
                  <a:pt x="1279924" y="24271"/>
                  <a:pt x="1721318" y="-30891"/>
                  <a:pt x="1882750" y="0"/>
                </a:cubicBezTo>
                <a:cubicBezTo>
                  <a:pt x="2044182" y="30891"/>
                  <a:pt x="2270822" y="-14002"/>
                  <a:pt x="2492654" y="0"/>
                </a:cubicBezTo>
                <a:cubicBezTo>
                  <a:pt x="2714486" y="14002"/>
                  <a:pt x="2822632" y="27292"/>
                  <a:pt x="3102559" y="0"/>
                </a:cubicBezTo>
                <a:cubicBezTo>
                  <a:pt x="3382487" y="-27292"/>
                  <a:pt x="3489743" y="-31235"/>
                  <a:pt x="3871570" y="0"/>
                </a:cubicBezTo>
                <a:cubicBezTo>
                  <a:pt x="4253397" y="31235"/>
                  <a:pt x="4301475" y="22800"/>
                  <a:pt x="4428439" y="0"/>
                </a:cubicBezTo>
                <a:cubicBezTo>
                  <a:pt x="4555403" y="-22800"/>
                  <a:pt x="5018410" y="43534"/>
                  <a:pt x="5303520" y="0"/>
                </a:cubicBezTo>
                <a:cubicBezTo>
                  <a:pt x="5303295" y="13080"/>
                  <a:pt x="5304172" y="14823"/>
                  <a:pt x="5303520" y="27432"/>
                </a:cubicBezTo>
                <a:cubicBezTo>
                  <a:pt x="5082751" y="27600"/>
                  <a:pt x="4993374" y="33244"/>
                  <a:pt x="4746650" y="27432"/>
                </a:cubicBezTo>
                <a:cubicBezTo>
                  <a:pt x="4499926" y="21621"/>
                  <a:pt x="4368648" y="1957"/>
                  <a:pt x="4083710" y="27432"/>
                </a:cubicBezTo>
                <a:cubicBezTo>
                  <a:pt x="3798772" y="52907"/>
                  <a:pt x="3729434" y="14645"/>
                  <a:pt x="3473806" y="27432"/>
                </a:cubicBezTo>
                <a:cubicBezTo>
                  <a:pt x="3218178" y="40219"/>
                  <a:pt x="3056855" y="39147"/>
                  <a:pt x="2704795" y="27432"/>
                </a:cubicBezTo>
                <a:cubicBezTo>
                  <a:pt x="2352735" y="15717"/>
                  <a:pt x="2319447" y="38401"/>
                  <a:pt x="1935785" y="27432"/>
                </a:cubicBezTo>
                <a:cubicBezTo>
                  <a:pt x="1552123" y="16464"/>
                  <a:pt x="1532619" y="8678"/>
                  <a:pt x="1378915" y="27432"/>
                </a:cubicBezTo>
                <a:cubicBezTo>
                  <a:pt x="1225211" y="46187"/>
                  <a:pt x="1038692" y="43452"/>
                  <a:pt x="715975" y="27432"/>
                </a:cubicBezTo>
                <a:cubicBezTo>
                  <a:pt x="393258" y="11412"/>
                  <a:pt x="303768" y="36088"/>
                  <a:pt x="0" y="27432"/>
                </a:cubicBezTo>
                <a:cubicBezTo>
                  <a:pt x="151" y="17585"/>
                  <a:pt x="-198" y="13251"/>
                  <a:pt x="0" y="0"/>
                </a:cubicBezTo>
                <a:close/>
              </a:path>
            </a:pathLst>
          </a:custGeom>
          <a:solidFill>
            <a:srgbClr val="FBF9F6"/>
          </a:solidFill>
          <a:ln w="41275" cap="rnd">
            <a:solidFill>
              <a:srgbClr val="FBF9F6"/>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2956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p:nvSpPr>
          <p:cNvPr id="1041" name="Rectangle 6">
            <a:extLst>
              <a:ext uri="{FF2B5EF4-FFF2-40B4-BE49-F238E27FC236}">
                <a16:creationId xmlns:a16="http://schemas.microsoft.com/office/drawing/2014/main" id="{DA381740-063A-41A4-836D-85D14980EE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useBgFill="1">
        <p:nvSpPr>
          <p:cNvPr id="1042" name="Rectangle 1034">
            <a:extLst>
              <a:ext uri="{FF2B5EF4-FFF2-40B4-BE49-F238E27FC236}">
                <a16:creationId xmlns:a16="http://schemas.microsoft.com/office/drawing/2014/main" id="{E6A3535D-E063-4D98-B4FE-CEAEDF938A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3D70AEF-06B8-39A8-5D09-23E0F2D18D8D}"/>
              </a:ext>
            </a:extLst>
          </p:cNvPr>
          <p:cNvSpPr>
            <a:spLocks noGrp="1"/>
          </p:cNvSpPr>
          <p:nvPr>
            <p:ph type="title"/>
          </p:nvPr>
        </p:nvSpPr>
        <p:spPr>
          <a:xfrm>
            <a:off x="5061776" y="751837"/>
            <a:ext cx="6658737" cy="3218688"/>
          </a:xfrm>
        </p:spPr>
        <p:txBody>
          <a:bodyPr vert="horz" lIns="91440" tIns="45720" rIns="91440" bIns="45720" rtlCol="0" anchor="b">
            <a:normAutofit/>
          </a:bodyPr>
          <a:lstStyle/>
          <a:p>
            <a:r>
              <a:rPr lang="en-US" sz="9600"/>
              <a:t>Teacher Feedback Survey</a:t>
            </a:r>
          </a:p>
        </p:txBody>
      </p:sp>
      <p:pic>
        <p:nvPicPr>
          <p:cNvPr id="1026" name="Picture 2" descr="QRCode for HRDE Advisory Lesson Feedback Survey">
            <a:extLst>
              <a:ext uri="{FF2B5EF4-FFF2-40B4-BE49-F238E27FC236}">
                <a16:creationId xmlns:a16="http://schemas.microsoft.com/office/drawing/2014/main" id="{39DE4A9A-75B7-865A-D22F-A76436899C72}"/>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65583" y="303119"/>
            <a:ext cx="3511262" cy="351126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8 smart ways to collect customer feedback [infographic] | IMPACT">
            <a:extLst>
              <a:ext uri="{FF2B5EF4-FFF2-40B4-BE49-F238E27FC236}">
                <a16:creationId xmlns:a16="http://schemas.microsoft.com/office/drawing/2014/main" id="{A99D219D-9DA0-7DAE-420A-EA94DD5A32A5}"/>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0" y="3970525"/>
            <a:ext cx="7074138" cy="3572439"/>
          </a:xfrm>
          <a:prstGeom prst="rect">
            <a:avLst/>
          </a:prstGeom>
          <a:noFill/>
          <a:extLst>
            <a:ext uri="{909E8E84-426E-40DD-AFC4-6F175D3DCCD1}">
              <a14:hiddenFill xmlns:a14="http://schemas.microsoft.com/office/drawing/2010/main">
                <a:solidFill>
                  <a:srgbClr val="FFFFFF"/>
                </a:solidFill>
              </a14:hiddenFill>
            </a:ext>
          </a:extLst>
        </p:spPr>
      </p:pic>
      <p:sp>
        <p:nvSpPr>
          <p:cNvPr id="1043" name="Rectangle 6">
            <a:extLst>
              <a:ext uri="{FF2B5EF4-FFF2-40B4-BE49-F238E27FC236}">
                <a16:creationId xmlns:a16="http://schemas.microsoft.com/office/drawing/2014/main" id="{523389D5-E206-4CFD-A82E-F4043B37CC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61556" y="4111561"/>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rgbClr val="53B28E"/>
          </a:solidFill>
          <a:ln w="38100" cap="rnd">
            <a:solidFill>
              <a:srgbClr val="53B28E"/>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478806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6">
            <a:extLst>
              <a:ext uri="{FF2B5EF4-FFF2-40B4-BE49-F238E27FC236}">
                <a16:creationId xmlns:a16="http://schemas.microsoft.com/office/drawing/2014/main" id="{DA381740-063A-41A4-836D-85D14980EE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useBgFill="1">
        <p:nvSpPr>
          <p:cNvPr id="21" name="Rectangle 20">
            <a:extLst>
              <a:ext uri="{FF2B5EF4-FFF2-40B4-BE49-F238E27FC236}">
                <a16:creationId xmlns:a16="http://schemas.microsoft.com/office/drawing/2014/main" id="{168AB93A-48BC-4C25-A3AD-C17B5A682A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AF4AE179-A75B-4007-B5FA-8139ACFB9B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58969" y="1168517"/>
            <a:ext cx="4889565" cy="4424065"/>
          </a:xfrm>
          <a:custGeom>
            <a:avLst/>
            <a:gdLst>
              <a:gd name="connsiteX0" fmla="*/ 2612540 w 5531319"/>
              <a:gd name="connsiteY0" fmla="*/ 836 h 4424065"/>
              <a:gd name="connsiteX1" fmla="*/ 2946310 w 5531319"/>
              <a:gd name="connsiteY1" fmla="*/ 35548 h 4424065"/>
              <a:gd name="connsiteX2" fmla="*/ 3961099 w 5531319"/>
              <a:gd name="connsiteY2" fmla="*/ 303581 h 4424065"/>
              <a:gd name="connsiteX3" fmla="*/ 4854587 w 5531319"/>
              <a:gd name="connsiteY3" fmla="*/ 764502 h 4424065"/>
              <a:gd name="connsiteX4" fmla="*/ 5377812 w 5531319"/>
              <a:gd name="connsiteY4" fmla="*/ 1339732 h 4424065"/>
              <a:gd name="connsiteX5" fmla="*/ 5526197 w 5531319"/>
              <a:gd name="connsiteY5" fmla="*/ 1825829 h 4424065"/>
              <a:gd name="connsiteX6" fmla="*/ 5510557 w 5531319"/>
              <a:gd name="connsiteY6" fmla="*/ 2199398 h 4424065"/>
              <a:gd name="connsiteX7" fmla="*/ 5509795 w 5531319"/>
              <a:gd name="connsiteY7" fmla="*/ 2402839 h 4424065"/>
              <a:gd name="connsiteX8" fmla="*/ 5323519 w 5531319"/>
              <a:gd name="connsiteY8" fmla="*/ 3144890 h 4424065"/>
              <a:gd name="connsiteX9" fmla="*/ 4853061 w 5531319"/>
              <a:gd name="connsiteY9" fmla="*/ 3612932 h 4424065"/>
              <a:gd name="connsiteX10" fmla="*/ 4316358 w 5531319"/>
              <a:gd name="connsiteY10" fmla="*/ 3982940 h 4424065"/>
              <a:gd name="connsiteX11" fmla="*/ 3352556 w 5531319"/>
              <a:gd name="connsiteY11" fmla="*/ 4386771 h 4424065"/>
              <a:gd name="connsiteX12" fmla="*/ 2770206 w 5531319"/>
              <a:gd name="connsiteY12" fmla="*/ 4412201 h 4424065"/>
              <a:gd name="connsiteX13" fmla="*/ 2514888 w 5531319"/>
              <a:gd name="connsiteY13" fmla="*/ 4393637 h 4424065"/>
              <a:gd name="connsiteX14" fmla="*/ 1903166 w 5531319"/>
              <a:gd name="connsiteY14" fmla="*/ 4263562 h 4424065"/>
              <a:gd name="connsiteX15" fmla="*/ 948392 w 5531319"/>
              <a:gd name="connsiteY15" fmla="*/ 3794249 h 4424065"/>
              <a:gd name="connsiteX16" fmla="*/ 223633 w 5531319"/>
              <a:gd name="connsiteY16" fmla="*/ 2975526 h 4424065"/>
              <a:gd name="connsiteX17" fmla="*/ 39519 w 5531319"/>
              <a:gd name="connsiteY17" fmla="*/ 2401695 h 4424065"/>
              <a:gd name="connsiteX18" fmla="*/ 16251 w 5531319"/>
              <a:gd name="connsiteY18" fmla="*/ 2300991 h 4424065"/>
              <a:gd name="connsiteX19" fmla="*/ 11800 w 5531319"/>
              <a:gd name="connsiteY19" fmla="*/ 2053556 h 4424065"/>
              <a:gd name="connsiteX20" fmla="*/ 812849 w 5531319"/>
              <a:gd name="connsiteY20" fmla="*/ 651084 h 4424065"/>
              <a:gd name="connsiteX21" fmla="*/ 2066809 w 5531319"/>
              <a:gd name="connsiteY21" fmla="*/ 52586 h 4424065"/>
              <a:gd name="connsiteX22" fmla="*/ 2332045 w 5531319"/>
              <a:gd name="connsiteY22" fmla="*/ 14441 h 4424065"/>
              <a:gd name="connsiteX23" fmla="*/ 2612540 w 5531319"/>
              <a:gd name="connsiteY23" fmla="*/ 836 h 4424065"/>
              <a:gd name="connsiteX24" fmla="*/ 5468597 w 5531319"/>
              <a:gd name="connsiteY24" fmla="*/ 2088522 h 4424065"/>
              <a:gd name="connsiteX25" fmla="*/ 5471140 w 5531319"/>
              <a:gd name="connsiteY25" fmla="*/ 1826083 h 4424065"/>
              <a:gd name="connsiteX26" fmla="*/ 5327079 w 5531319"/>
              <a:gd name="connsiteY26" fmla="*/ 1361348 h 4424065"/>
              <a:gd name="connsiteX27" fmla="*/ 4833353 w 5531319"/>
              <a:gd name="connsiteY27" fmla="*/ 816507 h 4424065"/>
              <a:gd name="connsiteX28" fmla="*/ 4063456 w 5531319"/>
              <a:gd name="connsiteY28" fmla="*/ 400724 h 4424065"/>
              <a:gd name="connsiteX29" fmla="*/ 3972543 w 5531319"/>
              <a:gd name="connsiteY29" fmla="*/ 365631 h 4424065"/>
              <a:gd name="connsiteX30" fmla="*/ 3885571 w 5531319"/>
              <a:gd name="connsiteY30" fmla="*/ 334733 h 4424065"/>
              <a:gd name="connsiteX31" fmla="*/ 4355012 w 5531319"/>
              <a:gd name="connsiteY31" fmla="*/ 579880 h 4424065"/>
              <a:gd name="connsiteX32" fmla="*/ 5144618 w 5531319"/>
              <a:gd name="connsiteY32" fmla="*/ 1290779 h 4424065"/>
              <a:gd name="connsiteX33" fmla="*/ 5468597 w 5531319"/>
              <a:gd name="connsiteY33" fmla="*/ 2088522 h 4424065"/>
              <a:gd name="connsiteX34" fmla="*/ 2219771 w 5531319"/>
              <a:gd name="connsiteY34" fmla="*/ 85645 h 4424065"/>
              <a:gd name="connsiteX35" fmla="*/ 2181626 w 5531319"/>
              <a:gd name="connsiteY35" fmla="*/ 89333 h 4424065"/>
              <a:gd name="connsiteX36" fmla="*/ 1462971 w 5531319"/>
              <a:gd name="connsiteY36" fmla="*/ 303073 h 4424065"/>
              <a:gd name="connsiteX37" fmla="*/ 308697 w 5531319"/>
              <a:gd name="connsiteY37" fmla="*/ 1338461 h 4424065"/>
              <a:gd name="connsiteX38" fmla="*/ 65839 w 5531319"/>
              <a:gd name="connsiteY38" fmla="*/ 2064364 h 4424065"/>
              <a:gd name="connsiteX39" fmla="*/ 82114 w 5531319"/>
              <a:gd name="connsiteY39" fmla="*/ 2022150 h 4424065"/>
              <a:gd name="connsiteX40" fmla="*/ 423260 w 5531319"/>
              <a:gd name="connsiteY40" fmla="*/ 1282260 h 4424065"/>
              <a:gd name="connsiteX41" fmla="*/ 1231811 w 5531319"/>
              <a:gd name="connsiteY41" fmla="*/ 454001 h 4424065"/>
              <a:gd name="connsiteX42" fmla="*/ 2219771 w 5531319"/>
              <a:gd name="connsiteY42" fmla="*/ 85645 h 4424065"/>
              <a:gd name="connsiteX43" fmla="*/ 2855524 w 5531319"/>
              <a:gd name="connsiteY43" fmla="*/ 4364392 h 4424065"/>
              <a:gd name="connsiteX44" fmla="*/ 4292327 w 5531319"/>
              <a:gd name="connsiteY44" fmla="*/ 3931444 h 4424065"/>
              <a:gd name="connsiteX45" fmla="*/ 2855652 w 5531319"/>
              <a:gd name="connsiteY45" fmla="*/ 4364392 h 4424065"/>
              <a:gd name="connsiteX46" fmla="*/ 3869805 w 5531319"/>
              <a:gd name="connsiteY46" fmla="*/ 330156 h 4424065"/>
              <a:gd name="connsiteX47" fmla="*/ 3865736 w 5531319"/>
              <a:gd name="connsiteY47" fmla="*/ 329520 h 4424065"/>
              <a:gd name="connsiteX48" fmla="*/ 3866499 w 5531319"/>
              <a:gd name="connsiteY48" fmla="*/ 330537 h 4424065"/>
              <a:gd name="connsiteX49" fmla="*/ 4302117 w 5531319"/>
              <a:gd name="connsiteY49" fmla="*/ 3923561 h 4424065"/>
              <a:gd name="connsiteX50" fmla="*/ 4301101 w 5531319"/>
              <a:gd name="connsiteY50" fmla="*/ 3924959 h 4424065"/>
              <a:gd name="connsiteX51" fmla="*/ 4302880 w 5531319"/>
              <a:gd name="connsiteY51" fmla="*/ 3924959 h 4424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5531319" h="4424065">
                <a:moveTo>
                  <a:pt x="2612540" y="836"/>
                </a:moveTo>
                <a:cubicBezTo>
                  <a:pt x="2715913" y="-4250"/>
                  <a:pt x="2831239" y="14695"/>
                  <a:pt x="2946310" y="35548"/>
                </a:cubicBezTo>
                <a:cubicBezTo>
                  <a:pt x="3291651" y="98106"/>
                  <a:pt x="3631143" y="182915"/>
                  <a:pt x="3961099" y="303581"/>
                </a:cubicBezTo>
                <a:cubicBezTo>
                  <a:pt x="4278340" y="419543"/>
                  <a:pt x="4581340" y="563350"/>
                  <a:pt x="4854587" y="764502"/>
                </a:cubicBezTo>
                <a:cubicBezTo>
                  <a:pt x="5067437" y="921152"/>
                  <a:pt x="5250407" y="1105521"/>
                  <a:pt x="5377812" y="1339732"/>
                </a:cubicBezTo>
                <a:cubicBezTo>
                  <a:pt x="5459811" y="1489986"/>
                  <a:pt x="5510303" y="1655396"/>
                  <a:pt x="5526197" y="1825829"/>
                </a:cubicBezTo>
                <a:cubicBezTo>
                  <a:pt x="5538276" y="1951327"/>
                  <a:pt x="5527341" y="2074917"/>
                  <a:pt x="5510557" y="2199398"/>
                </a:cubicBezTo>
                <a:cubicBezTo>
                  <a:pt x="5502966" y="2266991"/>
                  <a:pt x="5502712" y="2335195"/>
                  <a:pt x="5509795" y="2402839"/>
                </a:cubicBezTo>
                <a:cubicBezTo>
                  <a:pt x="5534207" y="2664197"/>
                  <a:pt x="5468471" y="2926051"/>
                  <a:pt x="5323519" y="3144890"/>
                </a:cubicBezTo>
                <a:cubicBezTo>
                  <a:pt x="5201339" y="3332234"/>
                  <a:pt x="5041041" y="3491719"/>
                  <a:pt x="4853061" y="3612932"/>
                </a:cubicBezTo>
                <a:cubicBezTo>
                  <a:pt x="4671109" y="3732072"/>
                  <a:pt x="4498565" y="3864563"/>
                  <a:pt x="4316358" y="3982940"/>
                </a:cubicBezTo>
                <a:cubicBezTo>
                  <a:pt x="4019716" y="4175573"/>
                  <a:pt x="3701076" y="4317347"/>
                  <a:pt x="3352556" y="4386771"/>
                </a:cubicBezTo>
                <a:cubicBezTo>
                  <a:pt x="3160953" y="4425590"/>
                  <a:pt x="2964455" y="4434173"/>
                  <a:pt x="2770206" y="4412201"/>
                </a:cubicBezTo>
                <a:cubicBezTo>
                  <a:pt x="2685524" y="4402537"/>
                  <a:pt x="2599952" y="4402410"/>
                  <a:pt x="2514888" y="4393637"/>
                </a:cubicBezTo>
                <a:cubicBezTo>
                  <a:pt x="2307136" y="4370851"/>
                  <a:pt x="2102208" y="4327277"/>
                  <a:pt x="1903166" y="4263562"/>
                </a:cubicBezTo>
                <a:cubicBezTo>
                  <a:pt x="1560622" y="4156119"/>
                  <a:pt x="1238931" y="4006972"/>
                  <a:pt x="948392" y="3794249"/>
                </a:cubicBezTo>
                <a:cubicBezTo>
                  <a:pt x="647553" y="3573897"/>
                  <a:pt x="396812" y="3308660"/>
                  <a:pt x="223633" y="2975526"/>
                </a:cubicBezTo>
                <a:cubicBezTo>
                  <a:pt x="129453" y="2796370"/>
                  <a:pt x="67149" y="2602198"/>
                  <a:pt x="39519" y="2401695"/>
                </a:cubicBezTo>
                <a:cubicBezTo>
                  <a:pt x="34509" y="2367555"/>
                  <a:pt x="26728" y="2333872"/>
                  <a:pt x="16251" y="2300991"/>
                </a:cubicBezTo>
                <a:cubicBezTo>
                  <a:pt x="-9180" y="2218598"/>
                  <a:pt x="-25" y="2135695"/>
                  <a:pt x="11800" y="2053556"/>
                </a:cubicBezTo>
                <a:cubicBezTo>
                  <a:pt x="93685" y="1480615"/>
                  <a:pt x="377867" y="1021983"/>
                  <a:pt x="812849" y="651084"/>
                </a:cubicBezTo>
                <a:cubicBezTo>
                  <a:pt x="1176754" y="340201"/>
                  <a:pt x="1598259" y="146042"/>
                  <a:pt x="2066809" y="52586"/>
                </a:cubicBezTo>
                <a:cubicBezTo>
                  <a:pt x="2154543" y="35039"/>
                  <a:pt x="2243040" y="23087"/>
                  <a:pt x="2332045" y="14441"/>
                </a:cubicBezTo>
                <a:cubicBezTo>
                  <a:pt x="2421051" y="5794"/>
                  <a:pt x="2508912" y="2107"/>
                  <a:pt x="2612540" y="836"/>
                </a:cubicBezTo>
                <a:close/>
                <a:moveTo>
                  <a:pt x="5468597" y="2088522"/>
                </a:moveTo>
                <a:cubicBezTo>
                  <a:pt x="5479329" y="2001424"/>
                  <a:pt x="5480181" y="1913385"/>
                  <a:pt x="5471140" y="1826083"/>
                </a:cubicBezTo>
                <a:cubicBezTo>
                  <a:pt x="5455336" y="1662962"/>
                  <a:pt x="5406306" y="1504799"/>
                  <a:pt x="5327079" y="1361348"/>
                </a:cubicBezTo>
                <a:cubicBezTo>
                  <a:pt x="5206159" y="1140233"/>
                  <a:pt x="5033361" y="965782"/>
                  <a:pt x="4833353" y="816507"/>
                </a:cubicBezTo>
                <a:cubicBezTo>
                  <a:pt x="4597234" y="640276"/>
                  <a:pt x="4336321" y="509438"/>
                  <a:pt x="4063456" y="400724"/>
                </a:cubicBezTo>
                <a:cubicBezTo>
                  <a:pt x="4033359" y="388607"/>
                  <a:pt x="4003059" y="376909"/>
                  <a:pt x="3972543" y="365631"/>
                </a:cubicBezTo>
                <a:cubicBezTo>
                  <a:pt x="3943679" y="354950"/>
                  <a:pt x="3914562" y="345033"/>
                  <a:pt x="3885571" y="334733"/>
                </a:cubicBezTo>
                <a:cubicBezTo>
                  <a:pt x="4046888" y="406840"/>
                  <a:pt x="4203652" y="488713"/>
                  <a:pt x="4355012" y="579880"/>
                </a:cubicBezTo>
                <a:cubicBezTo>
                  <a:pt x="4662081" y="768063"/>
                  <a:pt x="4933802" y="995790"/>
                  <a:pt x="5144618" y="1290779"/>
                </a:cubicBezTo>
                <a:cubicBezTo>
                  <a:pt x="5314364" y="1528042"/>
                  <a:pt x="5426257" y="1789591"/>
                  <a:pt x="5468597" y="2088522"/>
                </a:cubicBezTo>
                <a:close/>
                <a:moveTo>
                  <a:pt x="2219771" y="85645"/>
                </a:moveTo>
                <a:cubicBezTo>
                  <a:pt x="2206942" y="84005"/>
                  <a:pt x="2193909" y="85264"/>
                  <a:pt x="2181626" y="89333"/>
                </a:cubicBezTo>
                <a:cubicBezTo>
                  <a:pt x="1932919" y="125113"/>
                  <a:pt x="1690799" y="197118"/>
                  <a:pt x="1462971" y="303073"/>
                </a:cubicBezTo>
                <a:cubicBezTo>
                  <a:pt x="971788" y="529528"/>
                  <a:pt x="578129" y="865460"/>
                  <a:pt x="308697" y="1338461"/>
                </a:cubicBezTo>
                <a:cubicBezTo>
                  <a:pt x="180224" y="1561852"/>
                  <a:pt x="97652" y="1808638"/>
                  <a:pt x="65839" y="2064364"/>
                </a:cubicBezTo>
                <a:cubicBezTo>
                  <a:pt x="71942" y="2050505"/>
                  <a:pt x="77283" y="2036391"/>
                  <a:pt x="82114" y="2022150"/>
                </a:cubicBezTo>
                <a:cubicBezTo>
                  <a:pt x="170103" y="1763653"/>
                  <a:pt x="279579" y="1515073"/>
                  <a:pt x="423260" y="1282260"/>
                </a:cubicBezTo>
                <a:cubicBezTo>
                  <a:pt x="630769" y="945565"/>
                  <a:pt x="895370" y="664944"/>
                  <a:pt x="1231811" y="454001"/>
                </a:cubicBezTo>
                <a:cubicBezTo>
                  <a:pt x="1535192" y="263783"/>
                  <a:pt x="1866801" y="149729"/>
                  <a:pt x="2219771" y="85645"/>
                </a:cubicBezTo>
                <a:close/>
                <a:moveTo>
                  <a:pt x="2855524" y="4364392"/>
                </a:moveTo>
                <a:cubicBezTo>
                  <a:pt x="3386633" y="4394018"/>
                  <a:pt x="3853530" y="4210158"/>
                  <a:pt x="4292327" y="3931444"/>
                </a:cubicBezTo>
                <a:cubicBezTo>
                  <a:pt x="3830134" y="4131325"/>
                  <a:pt x="3346707" y="4259111"/>
                  <a:pt x="2855652" y="4364392"/>
                </a:cubicBezTo>
                <a:close/>
                <a:moveTo>
                  <a:pt x="3869805" y="330156"/>
                </a:moveTo>
                <a:lnTo>
                  <a:pt x="3865736" y="329520"/>
                </a:lnTo>
                <a:cubicBezTo>
                  <a:pt x="3865736" y="329520"/>
                  <a:pt x="3865736" y="330410"/>
                  <a:pt x="3866499" y="330537"/>
                </a:cubicBezTo>
                <a:close/>
                <a:moveTo>
                  <a:pt x="4302117" y="3923561"/>
                </a:moveTo>
                <a:lnTo>
                  <a:pt x="4301101" y="3924959"/>
                </a:lnTo>
                <a:lnTo>
                  <a:pt x="4302880" y="3924959"/>
                </a:lnTo>
                <a:close/>
              </a:path>
            </a:pathLst>
          </a:custGeom>
          <a:solidFill>
            <a:srgbClr val="53B28E"/>
          </a:solidFill>
          <a:ln w="12700" cap="flat">
            <a:noFill/>
            <a:prstDash val="solid"/>
            <a:miter/>
          </a:ln>
        </p:spPr>
        <p:txBody>
          <a:bodyPr rtlCol="0" anchor="ctr"/>
          <a:lstStyle/>
          <a:p>
            <a:endParaRPr lang="en-US"/>
          </a:p>
        </p:txBody>
      </p:sp>
      <p:sp>
        <p:nvSpPr>
          <p:cNvPr id="2" name="Title 1">
            <a:extLst>
              <a:ext uri="{FF2B5EF4-FFF2-40B4-BE49-F238E27FC236}">
                <a16:creationId xmlns:a16="http://schemas.microsoft.com/office/drawing/2014/main" id="{32976D07-8FCF-A220-163B-F948EA250248}"/>
              </a:ext>
            </a:extLst>
          </p:cNvPr>
          <p:cNvSpPr>
            <a:spLocks noGrp="1"/>
          </p:cNvSpPr>
          <p:nvPr>
            <p:ph type="title"/>
          </p:nvPr>
        </p:nvSpPr>
        <p:spPr>
          <a:xfrm>
            <a:off x="7124135" y="2156348"/>
            <a:ext cx="3971495" cy="1866748"/>
          </a:xfrm>
        </p:spPr>
        <p:txBody>
          <a:bodyPr vert="horz" lIns="91440" tIns="45720" rIns="91440" bIns="45720" rtlCol="0" anchor="b">
            <a:normAutofit/>
          </a:bodyPr>
          <a:lstStyle/>
          <a:p>
            <a:pPr algn="ctr"/>
            <a:r>
              <a:rPr lang="en-US" sz="5800">
                <a:solidFill>
                  <a:srgbClr val="FFFFFF"/>
                </a:solidFill>
              </a:rPr>
              <a:t>Human Relations, Diversity &amp; Equity</a:t>
            </a:r>
          </a:p>
        </p:txBody>
      </p:sp>
      <p:sp>
        <p:nvSpPr>
          <p:cNvPr id="25" name="Rectangle 6">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05874" y="4409267"/>
            <a:ext cx="3242551" cy="27432"/>
          </a:xfrm>
          <a:custGeom>
            <a:avLst/>
            <a:gdLst>
              <a:gd name="connsiteX0" fmla="*/ 0 w 3242551"/>
              <a:gd name="connsiteY0" fmla="*/ 0 h 27432"/>
              <a:gd name="connsiteX1" fmla="*/ 616085 w 3242551"/>
              <a:gd name="connsiteY1" fmla="*/ 0 h 27432"/>
              <a:gd name="connsiteX2" fmla="*/ 1264595 w 3242551"/>
              <a:gd name="connsiteY2" fmla="*/ 0 h 27432"/>
              <a:gd name="connsiteX3" fmla="*/ 1945531 w 3242551"/>
              <a:gd name="connsiteY3" fmla="*/ 0 h 27432"/>
              <a:gd name="connsiteX4" fmla="*/ 2626466 w 3242551"/>
              <a:gd name="connsiteY4" fmla="*/ 0 h 27432"/>
              <a:gd name="connsiteX5" fmla="*/ 3242551 w 3242551"/>
              <a:gd name="connsiteY5" fmla="*/ 0 h 27432"/>
              <a:gd name="connsiteX6" fmla="*/ 3242551 w 3242551"/>
              <a:gd name="connsiteY6" fmla="*/ 27432 h 27432"/>
              <a:gd name="connsiteX7" fmla="*/ 2529190 w 3242551"/>
              <a:gd name="connsiteY7" fmla="*/ 27432 h 27432"/>
              <a:gd name="connsiteX8" fmla="*/ 1815829 w 3242551"/>
              <a:gd name="connsiteY8" fmla="*/ 27432 h 27432"/>
              <a:gd name="connsiteX9" fmla="*/ 1167318 w 3242551"/>
              <a:gd name="connsiteY9" fmla="*/ 27432 h 27432"/>
              <a:gd name="connsiteX10" fmla="*/ 0 w 3242551"/>
              <a:gd name="connsiteY10" fmla="*/ 27432 h 27432"/>
              <a:gd name="connsiteX11" fmla="*/ 0 w 3242551"/>
              <a:gd name="connsiteY11"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42551" h="27432" fill="none" extrusionOk="0">
                <a:moveTo>
                  <a:pt x="0" y="0"/>
                </a:moveTo>
                <a:cubicBezTo>
                  <a:pt x="194108" y="-30346"/>
                  <a:pt x="476260" y="9901"/>
                  <a:pt x="616085" y="0"/>
                </a:cubicBezTo>
                <a:cubicBezTo>
                  <a:pt x="755911" y="-9901"/>
                  <a:pt x="955441" y="-31994"/>
                  <a:pt x="1264595" y="0"/>
                </a:cubicBezTo>
                <a:cubicBezTo>
                  <a:pt x="1573749" y="31994"/>
                  <a:pt x="1618785" y="-7447"/>
                  <a:pt x="1945531" y="0"/>
                </a:cubicBezTo>
                <a:cubicBezTo>
                  <a:pt x="2272277" y="7447"/>
                  <a:pt x="2390625" y="1646"/>
                  <a:pt x="2626466" y="0"/>
                </a:cubicBezTo>
                <a:cubicBezTo>
                  <a:pt x="2862308" y="-1646"/>
                  <a:pt x="3064770" y="5184"/>
                  <a:pt x="3242551" y="0"/>
                </a:cubicBezTo>
                <a:cubicBezTo>
                  <a:pt x="3241385" y="7395"/>
                  <a:pt x="3242596" y="21864"/>
                  <a:pt x="3242551" y="27432"/>
                </a:cubicBezTo>
                <a:cubicBezTo>
                  <a:pt x="3023282" y="59750"/>
                  <a:pt x="2875833" y="36030"/>
                  <a:pt x="2529190" y="27432"/>
                </a:cubicBezTo>
                <a:cubicBezTo>
                  <a:pt x="2182547" y="18834"/>
                  <a:pt x="2011286" y="10066"/>
                  <a:pt x="1815829" y="27432"/>
                </a:cubicBezTo>
                <a:cubicBezTo>
                  <a:pt x="1620372" y="44798"/>
                  <a:pt x="1410011" y="-1058"/>
                  <a:pt x="1167318" y="27432"/>
                </a:cubicBezTo>
                <a:cubicBezTo>
                  <a:pt x="924625" y="55922"/>
                  <a:pt x="241931" y="85033"/>
                  <a:pt x="0" y="27432"/>
                </a:cubicBezTo>
                <a:cubicBezTo>
                  <a:pt x="-503" y="20663"/>
                  <a:pt x="1168" y="5855"/>
                  <a:pt x="0" y="0"/>
                </a:cubicBezTo>
                <a:close/>
              </a:path>
              <a:path w="3242551" h="27432" stroke="0" extrusionOk="0">
                <a:moveTo>
                  <a:pt x="0" y="0"/>
                </a:moveTo>
                <a:cubicBezTo>
                  <a:pt x="292987" y="-12051"/>
                  <a:pt x="313221" y="-4437"/>
                  <a:pt x="616085" y="0"/>
                </a:cubicBezTo>
                <a:cubicBezTo>
                  <a:pt x="918950" y="4437"/>
                  <a:pt x="1001475" y="-7765"/>
                  <a:pt x="1167318" y="0"/>
                </a:cubicBezTo>
                <a:cubicBezTo>
                  <a:pt x="1333161" y="7765"/>
                  <a:pt x="1642740" y="34995"/>
                  <a:pt x="1880680" y="0"/>
                </a:cubicBezTo>
                <a:cubicBezTo>
                  <a:pt x="2118620" y="-34995"/>
                  <a:pt x="2326628" y="756"/>
                  <a:pt x="2496764" y="0"/>
                </a:cubicBezTo>
                <a:cubicBezTo>
                  <a:pt x="2666900" y="-756"/>
                  <a:pt x="2887316" y="25599"/>
                  <a:pt x="3242551" y="0"/>
                </a:cubicBezTo>
                <a:cubicBezTo>
                  <a:pt x="3242744" y="12649"/>
                  <a:pt x="3241563" y="17989"/>
                  <a:pt x="3242551" y="27432"/>
                </a:cubicBezTo>
                <a:cubicBezTo>
                  <a:pt x="3008998" y="-2757"/>
                  <a:pt x="2799879" y="44559"/>
                  <a:pt x="2594041" y="27432"/>
                </a:cubicBezTo>
                <a:cubicBezTo>
                  <a:pt x="2388203" y="10306"/>
                  <a:pt x="2212925" y="-2221"/>
                  <a:pt x="1880680" y="27432"/>
                </a:cubicBezTo>
                <a:cubicBezTo>
                  <a:pt x="1548435" y="57085"/>
                  <a:pt x="1523943" y="37041"/>
                  <a:pt x="1329446" y="27432"/>
                </a:cubicBezTo>
                <a:cubicBezTo>
                  <a:pt x="1134949" y="17823"/>
                  <a:pt x="919920" y="28299"/>
                  <a:pt x="680936" y="27432"/>
                </a:cubicBezTo>
                <a:cubicBezTo>
                  <a:pt x="441952" y="26566"/>
                  <a:pt x="273000" y="57219"/>
                  <a:pt x="0" y="27432"/>
                </a:cubicBezTo>
                <a:cubicBezTo>
                  <a:pt x="1300" y="19678"/>
                  <a:pt x="-86" y="12044"/>
                  <a:pt x="0" y="0"/>
                </a:cubicBezTo>
                <a:close/>
              </a:path>
            </a:pathLst>
          </a:custGeom>
          <a:solidFill>
            <a:srgbClr val="53B28E"/>
          </a:solidFill>
          <a:ln w="38100" cap="rnd">
            <a:solidFill>
              <a:srgbClr val="53B28E"/>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A4389C3B-E991-E3B8-209F-F906A16AD565}"/>
              </a:ext>
            </a:extLst>
          </p:cNvPr>
          <p:cNvPicPr>
            <a:picLocks noChangeAspect="1"/>
          </p:cNvPicPr>
          <p:nvPr/>
        </p:nvPicPr>
        <p:blipFill>
          <a:blip r:embed="rId2"/>
          <a:stretch>
            <a:fillRect/>
          </a:stretch>
        </p:blipFill>
        <p:spPr>
          <a:xfrm>
            <a:off x="374237" y="71846"/>
            <a:ext cx="6076446" cy="6714308"/>
          </a:xfrm>
          <a:prstGeom prst="rect">
            <a:avLst/>
          </a:prstGeom>
        </p:spPr>
      </p:pic>
    </p:spTree>
    <p:extLst>
      <p:ext uri="{BB962C8B-B14F-4D97-AF65-F5344CB8AC3E}">
        <p14:creationId xmlns:p14="http://schemas.microsoft.com/office/powerpoint/2010/main" val="24432163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32D923C-AD8F-4EAA-B903-93B84786A521}"/>
              </a:ext>
            </a:extLst>
          </p:cNvPr>
          <p:cNvSpPr>
            <a:spLocks noGrp="1"/>
          </p:cNvSpPr>
          <p:nvPr>
            <p:ph type="title"/>
          </p:nvPr>
        </p:nvSpPr>
        <p:spPr>
          <a:xfrm>
            <a:off x="228600" y="640823"/>
            <a:ext cx="3825059" cy="5583148"/>
          </a:xfrm>
        </p:spPr>
        <p:txBody>
          <a:bodyPr anchor="ctr">
            <a:normAutofit/>
          </a:bodyPr>
          <a:lstStyle/>
          <a:p>
            <a:r>
              <a:rPr lang="en-US" sz="6000" dirty="0">
                <a:latin typeface="Eras Medium ITC" panose="020B0602030504020804" pitchFamily="34" charset="0"/>
              </a:rPr>
              <a:t>Objectives</a:t>
            </a:r>
          </a:p>
        </p:txBody>
      </p:sp>
      <p:sp>
        <p:nvSpPr>
          <p:cNvPr id="11" name="Rectangle 22">
            <a:extLst>
              <a:ext uri="{FF2B5EF4-FFF2-40B4-BE49-F238E27FC236}">
                <a16:creationId xmlns:a16="http://schemas.microsoft.com/office/drawing/2014/main" id="{535742DD-1B16-4E9D-B715-0D74B4574A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14992" y="1557877"/>
            <a:ext cx="18288" cy="3749040"/>
          </a:xfrm>
          <a:custGeom>
            <a:avLst/>
            <a:gdLst>
              <a:gd name="connsiteX0" fmla="*/ 0 w 18288"/>
              <a:gd name="connsiteY0" fmla="*/ 0 h 3749040"/>
              <a:gd name="connsiteX1" fmla="*/ 18288 w 18288"/>
              <a:gd name="connsiteY1" fmla="*/ 0 h 3749040"/>
              <a:gd name="connsiteX2" fmla="*/ 18288 w 18288"/>
              <a:gd name="connsiteY2" fmla="*/ 662330 h 3749040"/>
              <a:gd name="connsiteX3" fmla="*/ 18288 w 18288"/>
              <a:gd name="connsiteY3" fmla="*/ 1174699 h 3749040"/>
              <a:gd name="connsiteX4" fmla="*/ 18288 w 18288"/>
              <a:gd name="connsiteY4" fmla="*/ 1724558 h 3749040"/>
              <a:gd name="connsiteX5" fmla="*/ 18288 w 18288"/>
              <a:gd name="connsiteY5" fmla="*/ 2424379 h 3749040"/>
              <a:gd name="connsiteX6" fmla="*/ 18288 w 18288"/>
              <a:gd name="connsiteY6" fmla="*/ 3049219 h 3749040"/>
              <a:gd name="connsiteX7" fmla="*/ 18288 w 18288"/>
              <a:gd name="connsiteY7" fmla="*/ 3749040 h 3749040"/>
              <a:gd name="connsiteX8" fmla="*/ 0 w 18288"/>
              <a:gd name="connsiteY8" fmla="*/ 3749040 h 3749040"/>
              <a:gd name="connsiteX9" fmla="*/ 0 w 18288"/>
              <a:gd name="connsiteY9" fmla="*/ 3236671 h 3749040"/>
              <a:gd name="connsiteX10" fmla="*/ 0 w 18288"/>
              <a:gd name="connsiteY10" fmla="*/ 2536850 h 3749040"/>
              <a:gd name="connsiteX11" fmla="*/ 0 w 18288"/>
              <a:gd name="connsiteY11" fmla="*/ 1874520 h 3749040"/>
              <a:gd name="connsiteX12" fmla="*/ 0 w 18288"/>
              <a:gd name="connsiteY12" fmla="*/ 1362151 h 3749040"/>
              <a:gd name="connsiteX13" fmla="*/ 0 w 18288"/>
              <a:gd name="connsiteY13" fmla="*/ 774802 h 3749040"/>
              <a:gd name="connsiteX14" fmla="*/ 0 w 18288"/>
              <a:gd name="connsiteY14" fmla="*/ 0 h 3749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288" h="3749040" fill="none" extrusionOk="0">
                <a:moveTo>
                  <a:pt x="0" y="0"/>
                </a:moveTo>
                <a:cubicBezTo>
                  <a:pt x="8690" y="407"/>
                  <a:pt x="14141" y="154"/>
                  <a:pt x="18288" y="0"/>
                </a:cubicBezTo>
                <a:cubicBezTo>
                  <a:pt x="34838" y="143586"/>
                  <a:pt x="-11860" y="333097"/>
                  <a:pt x="18288" y="662330"/>
                </a:cubicBezTo>
                <a:cubicBezTo>
                  <a:pt x="48436" y="991563"/>
                  <a:pt x="32813" y="1046681"/>
                  <a:pt x="18288" y="1174699"/>
                </a:cubicBezTo>
                <a:cubicBezTo>
                  <a:pt x="3763" y="1302717"/>
                  <a:pt x="40974" y="1467838"/>
                  <a:pt x="18288" y="1724558"/>
                </a:cubicBezTo>
                <a:cubicBezTo>
                  <a:pt x="-4398" y="1981278"/>
                  <a:pt x="36650" y="2215729"/>
                  <a:pt x="18288" y="2424379"/>
                </a:cubicBezTo>
                <a:cubicBezTo>
                  <a:pt x="-74" y="2633029"/>
                  <a:pt x="-9881" y="2874703"/>
                  <a:pt x="18288" y="3049219"/>
                </a:cubicBezTo>
                <a:cubicBezTo>
                  <a:pt x="46457" y="3223735"/>
                  <a:pt x="4078" y="3453850"/>
                  <a:pt x="18288" y="3749040"/>
                </a:cubicBezTo>
                <a:cubicBezTo>
                  <a:pt x="14465" y="3749751"/>
                  <a:pt x="7675" y="3748271"/>
                  <a:pt x="0" y="3749040"/>
                </a:cubicBezTo>
                <a:cubicBezTo>
                  <a:pt x="19669" y="3507959"/>
                  <a:pt x="-9883" y="3339386"/>
                  <a:pt x="0" y="3236671"/>
                </a:cubicBezTo>
                <a:cubicBezTo>
                  <a:pt x="9883" y="3133956"/>
                  <a:pt x="26871" y="2857214"/>
                  <a:pt x="0" y="2536850"/>
                </a:cubicBezTo>
                <a:cubicBezTo>
                  <a:pt x="-26871" y="2216486"/>
                  <a:pt x="4790" y="2156616"/>
                  <a:pt x="0" y="1874520"/>
                </a:cubicBezTo>
                <a:cubicBezTo>
                  <a:pt x="-4790" y="1592424"/>
                  <a:pt x="-3117" y="1558688"/>
                  <a:pt x="0" y="1362151"/>
                </a:cubicBezTo>
                <a:cubicBezTo>
                  <a:pt x="3117" y="1165614"/>
                  <a:pt x="16802" y="1045125"/>
                  <a:pt x="0" y="774802"/>
                </a:cubicBezTo>
                <a:cubicBezTo>
                  <a:pt x="-16802" y="504479"/>
                  <a:pt x="-29640" y="377701"/>
                  <a:pt x="0" y="0"/>
                </a:cubicBezTo>
                <a:close/>
              </a:path>
              <a:path w="18288" h="3749040" stroke="0" extrusionOk="0">
                <a:moveTo>
                  <a:pt x="0" y="0"/>
                </a:moveTo>
                <a:cubicBezTo>
                  <a:pt x="5341" y="9"/>
                  <a:pt x="11148" y="-611"/>
                  <a:pt x="18288" y="0"/>
                </a:cubicBezTo>
                <a:cubicBezTo>
                  <a:pt x="33352" y="227288"/>
                  <a:pt x="30894" y="278824"/>
                  <a:pt x="18288" y="512369"/>
                </a:cubicBezTo>
                <a:cubicBezTo>
                  <a:pt x="5682" y="745914"/>
                  <a:pt x="53060" y="998220"/>
                  <a:pt x="18288" y="1212190"/>
                </a:cubicBezTo>
                <a:cubicBezTo>
                  <a:pt x="-16484" y="1426160"/>
                  <a:pt x="35474" y="1585099"/>
                  <a:pt x="18288" y="1837030"/>
                </a:cubicBezTo>
                <a:cubicBezTo>
                  <a:pt x="1102" y="2088961"/>
                  <a:pt x="16704" y="2251948"/>
                  <a:pt x="18288" y="2386889"/>
                </a:cubicBezTo>
                <a:cubicBezTo>
                  <a:pt x="19872" y="2521830"/>
                  <a:pt x="5902" y="2679005"/>
                  <a:pt x="18288" y="2936748"/>
                </a:cubicBezTo>
                <a:cubicBezTo>
                  <a:pt x="30674" y="3194491"/>
                  <a:pt x="13809" y="3416052"/>
                  <a:pt x="18288" y="3749040"/>
                </a:cubicBezTo>
                <a:cubicBezTo>
                  <a:pt x="9729" y="3749861"/>
                  <a:pt x="3965" y="3749683"/>
                  <a:pt x="0" y="3749040"/>
                </a:cubicBezTo>
                <a:cubicBezTo>
                  <a:pt x="-10152" y="3632102"/>
                  <a:pt x="-5013" y="3340136"/>
                  <a:pt x="0" y="3236671"/>
                </a:cubicBezTo>
                <a:cubicBezTo>
                  <a:pt x="5013" y="3133206"/>
                  <a:pt x="-27249" y="2814766"/>
                  <a:pt x="0" y="2649322"/>
                </a:cubicBezTo>
                <a:cubicBezTo>
                  <a:pt x="27249" y="2483878"/>
                  <a:pt x="8506" y="2308131"/>
                  <a:pt x="0" y="2061972"/>
                </a:cubicBezTo>
                <a:cubicBezTo>
                  <a:pt x="-8506" y="1815813"/>
                  <a:pt x="-14267" y="1574470"/>
                  <a:pt x="0" y="1399642"/>
                </a:cubicBezTo>
                <a:cubicBezTo>
                  <a:pt x="14267" y="1224814"/>
                  <a:pt x="-24839" y="1011862"/>
                  <a:pt x="0" y="812292"/>
                </a:cubicBezTo>
                <a:cubicBezTo>
                  <a:pt x="24839" y="612722"/>
                  <a:pt x="20220" y="372179"/>
                  <a:pt x="0" y="0"/>
                </a:cubicBezTo>
                <a:close/>
              </a:path>
            </a:pathLst>
          </a:custGeom>
          <a:solidFill>
            <a:srgbClr val="53B28E"/>
          </a:solidFill>
          <a:ln w="34925">
            <a:solidFill>
              <a:srgbClr val="53B28E"/>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D1B66E4E-A2F6-4B76-A47E-C78A093C3BA2}"/>
              </a:ext>
            </a:extLst>
          </p:cNvPr>
          <p:cNvGraphicFramePr>
            <a:graphicFrameLocks noGrp="1"/>
          </p:cNvGraphicFramePr>
          <p:nvPr>
            <p:ph idx="1"/>
            <p:extLst>
              <p:ext uri="{D42A27DB-BD31-4B8C-83A1-F6EECF244321}">
                <p14:modId xmlns:p14="http://schemas.microsoft.com/office/powerpoint/2010/main" val="2087324153"/>
              </p:ext>
            </p:extLst>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649700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5C37F44-F3F0-4AB6-BA57-3D163232D0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69DD4C8C-B328-49E5-BE47-63AE3873EF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28748" y="0"/>
            <a:ext cx="4863252" cy="6858000"/>
          </a:xfrm>
          <a:custGeom>
            <a:avLst/>
            <a:gdLst>
              <a:gd name="connsiteX0" fmla="*/ 17671 w 4863252"/>
              <a:gd name="connsiteY0" fmla="*/ 0 h 6858000"/>
              <a:gd name="connsiteX1" fmla="*/ 231369 w 4863252"/>
              <a:gd name="connsiteY1" fmla="*/ 0 h 6858000"/>
              <a:gd name="connsiteX2" fmla="*/ 4718868 w 4863252"/>
              <a:gd name="connsiteY2" fmla="*/ 0 h 6858000"/>
              <a:gd name="connsiteX3" fmla="*/ 4863252 w 4863252"/>
              <a:gd name="connsiteY3" fmla="*/ 0 h 6858000"/>
              <a:gd name="connsiteX4" fmla="*/ 4863252 w 4863252"/>
              <a:gd name="connsiteY4" fmla="*/ 6858000 h 6858000"/>
              <a:gd name="connsiteX5" fmla="*/ 4718868 w 4863252"/>
              <a:gd name="connsiteY5" fmla="*/ 6858000 h 6858000"/>
              <a:gd name="connsiteX6" fmla="*/ 230267 w 4863252"/>
              <a:gd name="connsiteY6" fmla="*/ 6858000 h 6858000"/>
              <a:gd name="connsiteX7" fmla="*/ 18902 w 4863252"/>
              <a:gd name="connsiteY7" fmla="*/ 6858000 h 6858000"/>
              <a:gd name="connsiteX8" fmla="*/ 26121 w 4863252"/>
              <a:gd name="connsiteY8" fmla="*/ 6518322 h 6858000"/>
              <a:gd name="connsiteX9" fmla="*/ 18648 w 4863252"/>
              <a:gd name="connsiteY9" fmla="*/ 6166701 h 6858000"/>
              <a:gd name="connsiteX10" fmla="*/ 14207 w 4863252"/>
              <a:gd name="connsiteY10" fmla="*/ 5856137 h 6858000"/>
              <a:gd name="connsiteX11" fmla="*/ 19537 w 4863252"/>
              <a:gd name="connsiteY11" fmla="*/ 5040192 h 6858000"/>
              <a:gd name="connsiteX12" fmla="*/ 16872 w 4863252"/>
              <a:gd name="connsiteY12" fmla="*/ 4684066 h 6858000"/>
              <a:gd name="connsiteX13" fmla="*/ 8368 w 4863252"/>
              <a:gd name="connsiteY13" fmla="*/ 3968766 h 6858000"/>
              <a:gd name="connsiteX14" fmla="*/ 5577 w 4863252"/>
              <a:gd name="connsiteY14" fmla="*/ 3536490 h 6858000"/>
              <a:gd name="connsiteX15" fmla="*/ 29944 w 4863252"/>
              <a:gd name="connsiteY15" fmla="*/ 3013722 h 6858000"/>
              <a:gd name="connsiteX16" fmla="*/ 20425 w 4863252"/>
              <a:gd name="connsiteY16" fmla="*/ 2456814 h 6858000"/>
              <a:gd name="connsiteX17" fmla="*/ 20425 w 4863252"/>
              <a:gd name="connsiteY17" fmla="*/ 1546443 h 6858000"/>
              <a:gd name="connsiteX18" fmla="*/ 22639 w 4863252"/>
              <a:gd name="connsiteY18" fmla="*/ 37028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863252" h="6858000">
                <a:moveTo>
                  <a:pt x="17671" y="0"/>
                </a:moveTo>
                <a:lnTo>
                  <a:pt x="231369" y="0"/>
                </a:lnTo>
                <a:lnTo>
                  <a:pt x="4718868" y="0"/>
                </a:lnTo>
                <a:lnTo>
                  <a:pt x="4863252" y="0"/>
                </a:lnTo>
                <a:lnTo>
                  <a:pt x="4863252" y="6858000"/>
                </a:lnTo>
                <a:lnTo>
                  <a:pt x="4718868" y="6858000"/>
                </a:lnTo>
                <a:lnTo>
                  <a:pt x="230267" y="6858000"/>
                </a:lnTo>
                <a:lnTo>
                  <a:pt x="18902" y="6858000"/>
                </a:lnTo>
                <a:lnTo>
                  <a:pt x="26121" y="6518322"/>
                </a:lnTo>
                <a:cubicBezTo>
                  <a:pt x="26803" y="6401115"/>
                  <a:pt x="24994" y="6283908"/>
                  <a:pt x="18648" y="6166701"/>
                </a:cubicBezTo>
                <a:cubicBezTo>
                  <a:pt x="12937" y="6063264"/>
                  <a:pt x="12684" y="5959700"/>
                  <a:pt x="14207" y="5856137"/>
                </a:cubicBezTo>
                <a:cubicBezTo>
                  <a:pt x="18140" y="5584155"/>
                  <a:pt x="31340" y="5312300"/>
                  <a:pt x="19537" y="5040192"/>
                </a:cubicBezTo>
                <a:cubicBezTo>
                  <a:pt x="14460" y="4921526"/>
                  <a:pt x="12810" y="4802859"/>
                  <a:pt x="16872" y="4684066"/>
                </a:cubicBezTo>
                <a:cubicBezTo>
                  <a:pt x="25121" y="4445463"/>
                  <a:pt x="23090" y="4207114"/>
                  <a:pt x="8368" y="3968766"/>
                </a:cubicBezTo>
                <a:cubicBezTo>
                  <a:pt x="-1760" y="3824881"/>
                  <a:pt x="-2699" y="3680488"/>
                  <a:pt x="5577" y="3536490"/>
                </a:cubicBezTo>
                <a:cubicBezTo>
                  <a:pt x="17253" y="3362488"/>
                  <a:pt x="39843" y="3188740"/>
                  <a:pt x="29944" y="3013722"/>
                </a:cubicBezTo>
                <a:cubicBezTo>
                  <a:pt x="19284" y="2828170"/>
                  <a:pt x="24487" y="2642365"/>
                  <a:pt x="20425" y="2456814"/>
                </a:cubicBezTo>
                <a:cubicBezTo>
                  <a:pt x="13826" y="2153231"/>
                  <a:pt x="25883" y="1849900"/>
                  <a:pt x="20425" y="1546443"/>
                </a:cubicBezTo>
                <a:cubicBezTo>
                  <a:pt x="13096" y="1154463"/>
                  <a:pt x="23258" y="762340"/>
                  <a:pt x="22639" y="370288"/>
                </a:cubicBezTo>
                <a:close/>
              </a:path>
            </a:pathLst>
          </a:custGeom>
          <a:solidFill>
            <a:srgbClr val="53B28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997EA8FA-81EE-4B6B-9843-A61F4D19D497}"/>
              </a:ext>
            </a:extLst>
          </p:cNvPr>
          <p:cNvSpPr>
            <a:spLocks noGrp="1"/>
          </p:cNvSpPr>
          <p:nvPr>
            <p:ph type="title"/>
          </p:nvPr>
        </p:nvSpPr>
        <p:spPr>
          <a:xfrm>
            <a:off x="7470648" y="643467"/>
            <a:ext cx="4403852" cy="5571066"/>
          </a:xfrm>
        </p:spPr>
        <p:txBody>
          <a:bodyPr anchor="ctr">
            <a:normAutofit/>
          </a:bodyPr>
          <a:lstStyle/>
          <a:p>
            <a:r>
              <a:rPr lang="en-US" sz="6600" dirty="0">
                <a:solidFill>
                  <a:schemeClr val="bg1"/>
                </a:solidFill>
                <a:latin typeface="Eras Medium ITC" panose="020B0602030504020804" pitchFamily="34" charset="0"/>
              </a:rPr>
              <a:t>People are hard-wired to be helpful</a:t>
            </a:r>
          </a:p>
        </p:txBody>
      </p:sp>
      <p:sp>
        <p:nvSpPr>
          <p:cNvPr id="3" name="Content Placeholder 2">
            <a:extLst>
              <a:ext uri="{FF2B5EF4-FFF2-40B4-BE49-F238E27FC236}">
                <a16:creationId xmlns:a16="http://schemas.microsoft.com/office/drawing/2014/main" id="{D93F91DC-FBA1-4CCA-93E4-336E55074959}"/>
              </a:ext>
            </a:extLst>
          </p:cNvPr>
          <p:cNvSpPr>
            <a:spLocks noGrp="1"/>
          </p:cNvSpPr>
          <p:nvPr>
            <p:ph idx="1"/>
          </p:nvPr>
        </p:nvSpPr>
        <p:spPr>
          <a:xfrm>
            <a:off x="841248" y="643467"/>
            <a:ext cx="5788152" cy="5571066"/>
          </a:xfrm>
        </p:spPr>
        <p:txBody>
          <a:bodyPr vert="horz" lIns="91440" tIns="45720" rIns="91440" bIns="45720" rtlCol="0" anchor="ctr">
            <a:normAutofit/>
          </a:bodyPr>
          <a:lstStyle/>
          <a:p>
            <a:r>
              <a:rPr lang="en-US" sz="4400" dirty="0">
                <a:ea typeface="+mn-lt"/>
                <a:cs typeface="+mn-lt"/>
              </a:rPr>
              <a:t>Helping others may boost</a:t>
            </a:r>
            <a:endParaRPr lang="en-US" sz="4400" dirty="0"/>
          </a:p>
          <a:p>
            <a:endParaRPr lang="en-US" sz="4400" dirty="0">
              <a:ea typeface="+mn-lt"/>
              <a:cs typeface="+mn-lt"/>
            </a:endParaRPr>
          </a:p>
          <a:p>
            <a:pPr lvl="1"/>
            <a:r>
              <a:rPr lang="en-US" sz="4000" dirty="0">
                <a:ea typeface="+mn-lt"/>
                <a:cs typeface="+mn-lt"/>
              </a:rPr>
              <a:t>Mood</a:t>
            </a:r>
          </a:p>
          <a:p>
            <a:pPr lvl="1"/>
            <a:endParaRPr lang="en-US" sz="4000" dirty="0">
              <a:ea typeface="+mn-lt"/>
              <a:cs typeface="+mn-lt"/>
            </a:endParaRPr>
          </a:p>
          <a:p>
            <a:pPr lvl="1"/>
            <a:r>
              <a:rPr lang="en-US" sz="4000" dirty="0">
                <a:ea typeface="+mn-lt"/>
                <a:cs typeface="+mn-lt"/>
              </a:rPr>
              <a:t>Self-Esteem</a:t>
            </a:r>
            <a:endParaRPr lang="en-US" sz="4000" dirty="0"/>
          </a:p>
          <a:p>
            <a:pPr lvl="1"/>
            <a:endParaRPr lang="en-US" sz="4000" dirty="0">
              <a:ea typeface="+mn-lt"/>
              <a:cs typeface="+mn-lt"/>
            </a:endParaRPr>
          </a:p>
          <a:p>
            <a:pPr lvl="1"/>
            <a:r>
              <a:rPr lang="en-US" sz="4000" dirty="0">
                <a:ea typeface="+mn-lt"/>
                <a:cs typeface="+mn-lt"/>
              </a:rPr>
              <a:t>Sense of Belonging</a:t>
            </a:r>
            <a:endParaRPr lang="en-US" sz="4000" dirty="0"/>
          </a:p>
          <a:p>
            <a:endParaRPr lang="en-US" dirty="0"/>
          </a:p>
        </p:txBody>
      </p:sp>
    </p:spTree>
    <p:extLst>
      <p:ext uri="{BB962C8B-B14F-4D97-AF65-F5344CB8AC3E}">
        <p14:creationId xmlns:p14="http://schemas.microsoft.com/office/powerpoint/2010/main" val="28782497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ctangle 6">
            <a:extLst>
              <a:ext uri="{FF2B5EF4-FFF2-40B4-BE49-F238E27FC236}">
                <a16:creationId xmlns:a16="http://schemas.microsoft.com/office/drawing/2014/main" id="{DA381740-063A-41A4-836D-85D14980EE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useBgFill="1">
        <p:nvSpPr>
          <p:cNvPr id="6" name="Rectangle 9">
            <a:extLst>
              <a:ext uri="{FF2B5EF4-FFF2-40B4-BE49-F238E27FC236}">
                <a16:creationId xmlns:a16="http://schemas.microsoft.com/office/drawing/2014/main" id="{F12E7CC5-C78B-4EBD-9565-3FA00FAA6C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Shape 11">
            <a:extLst>
              <a:ext uri="{FF2B5EF4-FFF2-40B4-BE49-F238E27FC236}">
                <a16:creationId xmlns:a16="http://schemas.microsoft.com/office/drawing/2014/main" id="{3A4529A5-F675-429F-8044-01372BB134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0"/>
            <a:ext cx="7562008" cy="6858000"/>
          </a:xfrm>
          <a:custGeom>
            <a:avLst/>
            <a:gdLst>
              <a:gd name="connsiteX0" fmla="*/ 7529613 w 7529613"/>
              <a:gd name="connsiteY0" fmla="*/ 0 h 6858000"/>
              <a:gd name="connsiteX1" fmla="*/ 1222331 w 7529613"/>
              <a:gd name="connsiteY1" fmla="*/ 0 h 6858000"/>
              <a:gd name="connsiteX2" fmla="*/ 1126483 w 7529613"/>
              <a:gd name="connsiteY2" fmla="*/ 148742 h 6858000"/>
              <a:gd name="connsiteX3" fmla="*/ 767554 w 7529613"/>
              <a:gd name="connsiteY3" fmla="*/ 819975 h 6858000"/>
              <a:gd name="connsiteX4" fmla="*/ 742103 w 7529613"/>
              <a:gd name="connsiteY4" fmla="*/ 854514 h 6858000"/>
              <a:gd name="connsiteX5" fmla="*/ 785881 w 7529613"/>
              <a:gd name="connsiteY5" fmla="*/ 750263 h 6858000"/>
              <a:gd name="connsiteX6" fmla="*/ 978978 w 7529613"/>
              <a:gd name="connsiteY6" fmla="*/ 331786 h 6858000"/>
              <a:gd name="connsiteX7" fmla="*/ 1155717 w 7529613"/>
              <a:gd name="connsiteY7" fmla="*/ 0 h 6858000"/>
              <a:gd name="connsiteX8" fmla="*/ 1098249 w 7529613"/>
              <a:gd name="connsiteY8" fmla="*/ 0 h 6858000"/>
              <a:gd name="connsiteX9" fmla="*/ 991458 w 7529613"/>
              <a:gd name="connsiteY9" fmla="*/ 196614 h 6858000"/>
              <a:gd name="connsiteX10" fmla="*/ 493941 w 7529613"/>
              <a:gd name="connsiteY10" fmla="*/ 1371196 h 6858000"/>
              <a:gd name="connsiteX11" fmla="*/ 46485 w 7529613"/>
              <a:gd name="connsiteY11" fmla="*/ 3331516 h 6858000"/>
              <a:gd name="connsiteX12" fmla="*/ 12252 w 7529613"/>
              <a:gd name="connsiteY12" fmla="*/ 4357388 h 6858000"/>
              <a:gd name="connsiteX13" fmla="*/ 170821 w 7529613"/>
              <a:gd name="connsiteY13" fmla="*/ 5552906 h 6858000"/>
              <a:gd name="connsiteX14" fmla="*/ 537265 w 7529613"/>
              <a:gd name="connsiteY14" fmla="*/ 6828295 h 6858000"/>
              <a:gd name="connsiteX15" fmla="*/ 549692 w 7529613"/>
              <a:gd name="connsiteY15" fmla="*/ 6858000 h 6858000"/>
              <a:gd name="connsiteX16" fmla="*/ 602234 w 7529613"/>
              <a:gd name="connsiteY16" fmla="*/ 6858000 h 6858000"/>
              <a:gd name="connsiteX17" fmla="*/ 595414 w 7529613"/>
              <a:gd name="connsiteY17" fmla="*/ 6841549 h 6858000"/>
              <a:gd name="connsiteX18" fmla="*/ 364260 w 7529613"/>
              <a:gd name="connsiteY18" fmla="*/ 6142729 h 6858000"/>
              <a:gd name="connsiteX19" fmla="*/ 213071 w 7529613"/>
              <a:gd name="connsiteY19" fmla="*/ 5513923 h 6858000"/>
              <a:gd name="connsiteX20" fmla="*/ 211290 w 7529613"/>
              <a:gd name="connsiteY20" fmla="*/ 5480401 h 6858000"/>
              <a:gd name="connsiteX21" fmla="*/ 311446 w 7529613"/>
              <a:gd name="connsiteY21" fmla="*/ 5830359 h 6858000"/>
              <a:gd name="connsiteX22" fmla="*/ 622963 w 7529613"/>
              <a:gd name="connsiteY22" fmla="*/ 6670527 h 6858000"/>
              <a:gd name="connsiteX23" fmla="*/ 710464 w 7529613"/>
              <a:gd name="connsiteY23" fmla="*/ 6858000 h 6858000"/>
              <a:gd name="connsiteX24" fmla="*/ 7529613 w 7529613"/>
              <a:gd name="connsiteY2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529613" h="6858000">
                <a:moveTo>
                  <a:pt x="7529613" y="0"/>
                </a:moveTo>
                <a:lnTo>
                  <a:pt x="1222331" y="0"/>
                </a:lnTo>
                <a:lnTo>
                  <a:pt x="1126483" y="148742"/>
                </a:lnTo>
                <a:cubicBezTo>
                  <a:pt x="995323" y="365513"/>
                  <a:pt x="876174" y="589569"/>
                  <a:pt x="767554" y="819975"/>
                </a:cubicBezTo>
                <a:cubicBezTo>
                  <a:pt x="762210" y="833492"/>
                  <a:pt x="753441" y="845393"/>
                  <a:pt x="742103" y="854514"/>
                </a:cubicBezTo>
                <a:cubicBezTo>
                  <a:pt x="756737" y="819849"/>
                  <a:pt x="770991" y="784928"/>
                  <a:pt x="785881" y="750263"/>
                </a:cubicBezTo>
                <a:cubicBezTo>
                  <a:pt x="846713" y="608712"/>
                  <a:pt x="910948" y="469145"/>
                  <a:pt x="978978" y="331786"/>
                </a:cubicBezTo>
                <a:lnTo>
                  <a:pt x="1155717" y="0"/>
                </a:lnTo>
                <a:lnTo>
                  <a:pt x="1098249" y="0"/>
                </a:lnTo>
                <a:lnTo>
                  <a:pt x="991458" y="196614"/>
                </a:lnTo>
                <a:cubicBezTo>
                  <a:pt x="797017" y="573253"/>
                  <a:pt x="633548" y="966066"/>
                  <a:pt x="493941" y="1371196"/>
                </a:cubicBezTo>
                <a:cubicBezTo>
                  <a:pt x="276630" y="2007265"/>
                  <a:pt x="126659" y="2664286"/>
                  <a:pt x="46485" y="3331516"/>
                </a:cubicBezTo>
                <a:cubicBezTo>
                  <a:pt x="4488" y="3672965"/>
                  <a:pt x="-14219" y="4013908"/>
                  <a:pt x="12252" y="4357388"/>
                </a:cubicBezTo>
                <a:cubicBezTo>
                  <a:pt x="43558" y="4758899"/>
                  <a:pt x="90773" y="5157998"/>
                  <a:pt x="170821" y="5552906"/>
                </a:cubicBezTo>
                <a:cubicBezTo>
                  <a:pt x="259109" y="5988893"/>
                  <a:pt x="378967" y="6414594"/>
                  <a:pt x="537265" y="6828295"/>
                </a:cubicBezTo>
                <a:lnTo>
                  <a:pt x="549692" y="6858000"/>
                </a:lnTo>
                <a:lnTo>
                  <a:pt x="602234" y="6858000"/>
                </a:lnTo>
                <a:lnTo>
                  <a:pt x="595414" y="6841549"/>
                </a:lnTo>
                <a:cubicBezTo>
                  <a:pt x="507884" y="6614016"/>
                  <a:pt x="431296" y="6380817"/>
                  <a:pt x="364260" y="6142729"/>
                </a:cubicBezTo>
                <a:cubicBezTo>
                  <a:pt x="305974" y="5935370"/>
                  <a:pt x="262958" y="5723695"/>
                  <a:pt x="213071" y="5513923"/>
                </a:cubicBezTo>
                <a:cubicBezTo>
                  <a:pt x="211892" y="5502788"/>
                  <a:pt x="211299" y="5491601"/>
                  <a:pt x="211290" y="5480401"/>
                </a:cubicBezTo>
                <a:cubicBezTo>
                  <a:pt x="247814" y="5607635"/>
                  <a:pt x="276958" y="5719759"/>
                  <a:pt x="311446" y="5830359"/>
                </a:cubicBezTo>
                <a:cubicBezTo>
                  <a:pt x="401357" y="6118381"/>
                  <a:pt x="505060" y="6398531"/>
                  <a:pt x="622963" y="6670527"/>
                </a:cubicBezTo>
                <a:lnTo>
                  <a:pt x="710464" y="6858000"/>
                </a:lnTo>
                <a:lnTo>
                  <a:pt x="7529613" y="6858000"/>
                </a:lnTo>
                <a:close/>
              </a:path>
            </a:pathLst>
          </a:custGeom>
          <a:solidFill>
            <a:srgbClr val="53B28E"/>
          </a:solidFill>
          <a:ln w="6857"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F8F2F402-24DC-4FBA-935A-48745316DB94}"/>
              </a:ext>
            </a:extLst>
          </p:cNvPr>
          <p:cNvSpPr>
            <a:spLocks noGrp="1"/>
          </p:cNvSpPr>
          <p:nvPr>
            <p:ph type="title"/>
          </p:nvPr>
        </p:nvSpPr>
        <p:spPr>
          <a:xfrm>
            <a:off x="648037" y="1298448"/>
            <a:ext cx="5895178" cy="3807446"/>
          </a:xfrm>
        </p:spPr>
        <p:txBody>
          <a:bodyPr vert="horz" lIns="91440" tIns="45720" rIns="91440" bIns="45720" rtlCol="0" anchor="b">
            <a:normAutofit/>
          </a:bodyPr>
          <a:lstStyle/>
          <a:p>
            <a:r>
              <a:rPr lang="en-US" sz="8800" dirty="0">
                <a:solidFill>
                  <a:srgbClr val="FFFFFF"/>
                </a:solidFill>
                <a:latin typeface="Eras Medium ITC" panose="020B0602030504020804" pitchFamily="34" charset="0"/>
              </a:rPr>
              <a:t>Reflection</a:t>
            </a:r>
          </a:p>
        </p:txBody>
      </p:sp>
      <p:sp>
        <p:nvSpPr>
          <p:cNvPr id="3" name="Content Placeholder 2">
            <a:extLst>
              <a:ext uri="{FF2B5EF4-FFF2-40B4-BE49-F238E27FC236}">
                <a16:creationId xmlns:a16="http://schemas.microsoft.com/office/drawing/2014/main" id="{76DDA910-94BA-4F9C-801C-125AE196781E}"/>
              </a:ext>
            </a:extLst>
          </p:cNvPr>
          <p:cNvSpPr>
            <a:spLocks noGrp="1"/>
          </p:cNvSpPr>
          <p:nvPr>
            <p:ph idx="1"/>
          </p:nvPr>
        </p:nvSpPr>
        <p:spPr>
          <a:xfrm>
            <a:off x="7860931" y="1122363"/>
            <a:ext cx="4053163" cy="3807446"/>
          </a:xfrm>
        </p:spPr>
        <p:txBody>
          <a:bodyPr vert="horz" lIns="91440" tIns="45720" rIns="91440" bIns="45720" rtlCol="0" anchor="b">
            <a:normAutofit/>
          </a:bodyPr>
          <a:lstStyle/>
          <a:p>
            <a:pPr marL="0" indent="0">
              <a:buNone/>
            </a:pPr>
            <a:r>
              <a:rPr lang="en-US" sz="3600" dirty="0">
                <a:ea typeface="+mn-lt"/>
                <a:cs typeface="+mn-lt"/>
              </a:rPr>
              <a:t>Share about the last time you helped someone.</a:t>
            </a:r>
            <a:endParaRPr lang="en-US" dirty="0"/>
          </a:p>
        </p:txBody>
      </p:sp>
      <p:sp>
        <p:nvSpPr>
          <p:cNvPr id="9" name="Rectangle 6">
            <a:extLst>
              <a:ext uri="{FF2B5EF4-FFF2-40B4-BE49-F238E27FC236}">
                <a16:creationId xmlns:a16="http://schemas.microsoft.com/office/drawing/2014/main" id="{63DAB858-5A0C-4AFF-AAC6-705EDF8DB7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1085" y="5439978"/>
            <a:ext cx="5897880" cy="27432"/>
          </a:xfrm>
          <a:custGeom>
            <a:avLst/>
            <a:gdLst>
              <a:gd name="connsiteX0" fmla="*/ 0 w 5897880"/>
              <a:gd name="connsiteY0" fmla="*/ 0 h 27432"/>
              <a:gd name="connsiteX1" fmla="*/ 537362 w 5897880"/>
              <a:gd name="connsiteY1" fmla="*/ 0 h 27432"/>
              <a:gd name="connsiteX2" fmla="*/ 1133704 w 5897880"/>
              <a:gd name="connsiteY2" fmla="*/ 0 h 27432"/>
              <a:gd name="connsiteX3" fmla="*/ 1671066 w 5897880"/>
              <a:gd name="connsiteY3" fmla="*/ 0 h 27432"/>
              <a:gd name="connsiteX4" fmla="*/ 2385365 w 5897880"/>
              <a:gd name="connsiteY4" fmla="*/ 0 h 27432"/>
              <a:gd name="connsiteX5" fmla="*/ 3040685 w 5897880"/>
              <a:gd name="connsiteY5" fmla="*/ 0 h 27432"/>
              <a:gd name="connsiteX6" fmla="*/ 3696005 w 5897880"/>
              <a:gd name="connsiteY6" fmla="*/ 0 h 27432"/>
              <a:gd name="connsiteX7" fmla="*/ 4469282 w 5897880"/>
              <a:gd name="connsiteY7" fmla="*/ 0 h 27432"/>
              <a:gd name="connsiteX8" fmla="*/ 5183581 w 5897880"/>
              <a:gd name="connsiteY8" fmla="*/ 0 h 27432"/>
              <a:gd name="connsiteX9" fmla="*/ 5897880 w 5897880"/>
              <a:gd name="connsiteY9" fmla="*/ 0 h 27432"/>
              <a:gd name="connsiteX10" fmla="*/ 5897880 w 5897880"/>
              <a:gd name="connsiteY10" fmla="*/ 27432 h 27432"/>
              <a:gd name="connsiteX11" fmla="*/ 5419496 w 5897880"/>
              <a:gd name="connsiteY11" fmla="*/ 27432 h 27432"/>
              <a:gd name="connsiteX12" fmla="*/ 4882134 w 5897880"/>
              <a:gd name="connsiteY12" fmla="*/ 27432 h 27432"/>
              <a:gd name="connsiteX13" fmla="*/ 4167835 w 5897880"/>
              <a:gd name="connsiteY13" fmla="*/ 27432 h 27432"/>
              <a:gd name="connsiteX14" fmla="*/ 3394558 w 5897880"/>
              <a:gd name="connsiteY14" fmla="*/ 27432 h 27432"/>
              <a:gd name="connsiteX15" fmla="*/ 2798216 w 5897880"/>
              <a:gd name="connsiteY15" fmla="*/ 27432 h 27432"/>
              <a:gd name="connsiteX16" fmla="*/ 2024939 w 5897880"/>
              <a:gd name="connsiteY16" fmla="*/ 27432 h 27432"/>
              <a:gd name="connsiteX17" fmla="*/ 1487576 w 5897880"/>
              <a:gd name="connsiteY17" fmla="*/ 27432 h 27432"/>
              <a:gd name="connsiteX18" fmla="*/ 1009193 w 5897880"/>
              <a:gd name="connsiteY18" fmla="*/ 27432 h 27432"/>
              <a:gd name="connsiteX19" fmla="*/ 0 w 5897880"/>
              <a:gd name="connsiteY19" fmla="*/ 27432 h 27432"/>
              <a:gd name="connsiteX20" fmla="*/ 0 w 5897880"/>
              <a:gd name="connsiteY20"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897880" h="27432" fill="none" extrusionOk="0">
                <a:moveTo>
                  <a:pt x="0" y="0"/>
                </a:moveTo>
                <a:cubicBezTo>
                  <a:pt x="232564" y="21549"/>
                  <a:pt x="389747" y="7320"/>
                  <a:pt x="537362" y="0"/>
                </a:cubicBezTo>
                <a:cubicBezTo>
                  <a:pt x="684977" y="-7320"/>
                  <a:pt x="894159" y="-7726"/>
                  <a:pt x="1133704" y="0"/>
                </a:cubicBezTo>
                <a:cubicBezTo>
                  <a:pt x="1373249" y="7726"/>
                  <a:pt x="1440352" y="-304"/>
                  <a:pt x="1671066" y="0"/>
                </a:cubicBezTo>
                <a:cubicBezTo>
                  <a:pt x="1901780" y="304"/>
                  <a:pt x="2091497" y="765"/>
                  <a:pt x="2385365" y="0"/>
                </a:cubicBezTo>
                <a:cubicBezTo>
                  <a:pt x="2679233" y="-765"/>
                  <a:pt x="2762926" y="2802"/>
                  <a:pt x="3040685" y="0"/>
                </a:cubicBezTo>
                <a:cubicBezTo>
                  <a:pt x="3318444" y="-2802"/>
                  <a:pt x="3409726" y="9093"/>
                  <a:pt x="3696005" y="0"/>
                </a:cubicBezTo>
                <a:cubicBezTo>
                  <a:pt x="3982284" y="-9093"/>
                  <a:pt x="4087272" y="27119"/>
                  <a:pt x="4469282" y="0"/>
                </a:cubicBezTo>
                <a:cubicBezTo>
                  <a:pt x="4851292" y="-27119"/>
                  <a:pt x="4924835" y="26473"/>
                  <a:pt x="5183581" y="0"/>
                </a:cubicBezTo>
                <a:cubicBezTo>
                  <a:pt x="5442327" y="-26473"/>
                  <a:pt x="5598463" y="7328"/>
                  <a:pt x="5897880" y="0"/>
                </a:cubicBezTo>
                <a:cubicBezTo>
                  <a:pt x="5898716" y="13055"/>
                  <a:pt x="5897707" y="18641"/>
                  <a:pt x="5897880" y="27432"/>
                </a:cubicBezTo>
                <a:cubicBezTo>
                  <a:pt x="5682742" y="40412"/>
                  <a:pt x="5520014" y="23844"/>
                  <a:pt x="5419496" y="27432"/>
                </a:cubicBezTo>
                <a:cubicBezTo>
                  <a:pt x="5318978" y="31020"/>
                  <a:pt x="5012864" y="6698"/>
                  <a:pt x="4882134" y="27432"/>
                </a:cubicBezTo>
                <a:cubicBezTo>
                  <a:pt x="4751404" y="48166"/>
                  <a:pt x="4313676" y="5207"/>
                  <a:pt x="4167835" y="27432"/>
                </a:cubicBezTo>
                <a:cubicBezTo>
                  <a:pt x="4021994" y="49657"/>
                  <a:pt x="3715729" y="59193"/>
                  <a:pt x="3394558" y="27432"/>
                </a:cubicBezTo>
                <a:cubicBezTo>
                  <a:pt x="3073387" y="-4329"/>
                  <a:pt x="3093227" y="38972"/>
                  <a:pt x="2798216" y="27432"/>
                </a:cubicBezTo>
                <a:cubicBezTo>
                  <a:pt x="2503205" y="15892"/>
                  <a:pt x="2297615" y="31603"/>
                  <a:pt x="2024939" y="27432"/>
                </a:cubicBezTo>
                <a:cubicBezTo>
                  <a:pt x="1752263" y="23261"/>
                  <a:pt x="1629814" y="3659"/>
                  <a:pt x="1487576" y="27432"/>
                </a:cubicBezTo>
                <a:cubicBezTo>
                  <a:pt x="1345338" y="51205"/>
                  <a:pt x="1238885" y="24954"/>
                  <a:pt x="1009193" y="27432"/>
                </a:cubicBezTo>
                <a:cubicBezTo>
                  <a:pt x="779501" y="29910"/>
                  <a:pt x="441829" y="-15535"/>
                  <a:pt x="0" y="27432"/>
                </a:cubicBezTo>
                <a:cubicBezTo>
                  <a:pt x="988" y="17221"/>
                  <a:pt x="-970" y="7538"/>
                  <a:pt x="0" y="0"/>
                </a:cubicBezTo>
                <a:close/>
              </a:path>
              <a:path w="5897880" h="27432" stroke="0" extrusionOk="0">
                <a:moveTo>
                  <a:pt x="0" y="0"/>
                </a:moveTo>
                <a:cubicBezTo>
                  <a:pt x="196299" y="-26676"/>
                  <a:pt x="463834" y="6738"/>
                  <a:pt x="596341" y="0"/>
                </a:cubicBezTo>
                <a:cubicBezTo>
                  <a:pt x="728848" y="-6738"/>
                  <a:pt x="857267" y="1845"/>
                  <a:pt x="1074725" y="0"/>
                </a:cubicBezTo>
                <a:cubicBezTo>
                  <a:pt x="1292183" y="-1845"/>
                  <a:pt x="1545672" y="3744"/>
                  <a:pt x="1848002" y="0"/>
                </a:cubicBezTo>
                <a:cubicBezTo>
                  <a:pt x="2150332" y="-3744"/>
                  <a:pt x="2306688" y="-14526"/>
                  <a:pt x="2444344" y="0"/>
                </a:cubicBezTo>
                <a:cubicBezTo>
                  <a:pt x="2582000" y="14526"/>
                  <a:pt x="2761095" y="-11862"/>
                  <a:pt x="3040685" y="0"/>
                </a:cubicBezTo>
                <a:cubicBezTo>
                  <a:pt x="3320275" y="11862"/>
                  <a:pt x="3622320" y="-32867"/>
                  <a:pt x="3813962" y="0"/>
                </a:cubicBezTo>
                <a:cubicBezTo>
                  <a:pt x="4005604" y="32867"/>
                  <a:pt x="4117810" y="-10778"/>
                  <a:pt x="4351325" y="0"/>
                </a:cubicBezTo>
                <a:cubicBezTo>
                  <a:pt x="4584840" y="10778"/>
                  <a:pt x="4963783" y="-32384"/>
                  <a:pt x="5124602" y="0"/>
                </a:cubicBezTo>
                <a:cubicBezTo>
                  <a:pt x="5285421" y="32384"/>
                  <a:pt x="5705238" y="-29538"/>
                  <a:pt x="5897880" y="0"/>
                </a:cubicBezTo>
                <a:cubicBezTo>
                  <a:pt x="5898677" y="11634"/>
                  <a:pt x="5899083" y="16994"/>
                  <a:pt x="5897880" y="27432"/>
                </a:cubicBezTo>
                <a:cubicBezTo>
                  <a:pt x="5630425" y="7719"/>
                  <a:pt x="5532865" y="21388"/>
                  <a:pt x="5242560" y="27432"/>
                </a:cubicBezTo>
                <a:cubicBezTo>
                  <a:pt x="4952255" y="33476"/>
                  <a:pt x="4783060" y="14892"/>
                  <a:pt x="4646219" y="27432"/>
                </a:cubicBezTo>
                <a:cubicBezTo>
                  <a:pt x="4509378" y="39972"/>
                  <a:pt x="4163771" y="-4851"/>
                  <a:pt x="3872941" y="27432"/>
                </a:cubicBezTo>
                <a:cubicBezTo>
                  <a:pt x="3582111" y="59715"/>
                  <a:pt x="3362704" y="7742"/>
                  <a:pt x="3099664" y="27432"/>
                </a:cubicBezTo>
                <a:cubicBezTo>
                  <a:pt x="2836624" y="47122"/>
                  <a:pt x="2747441" y="28801"/>
                  <a:pt x="2562301" y="27432"/>
                </a:cubicBezTo>
                <a:cubicBezTo>
                  <a:pt x="2377161" y="26063"/>
                  <a:pt x="2104946" y="30879"/>
                  <a:pt x="1906981" y="27432"/>
                </a:cubicBezTo>
                <a:cubicBezTo>
                  <a:pt x="1709016" y="23985"/>
                  <a:pt x="1304654" y="6821"/>
                  <a:pt x="1133704" y="27432"/>
                </a:cubicBezTo>
                <a:cubicBezTo>
                  <a:pt x="962754" y="48043"/>
                  <a:pt x="457048" y="12129"/>
                  <a:pt x="0" y="27432"/>
                </a:cubicBezTo>
                <a:cubicBezTo>
                  <a:pt x="894" y="14250"/>
                  <a:pt x="667" y="11053"/>
                  <a:pt x="0" y="0"/>
                </a:cubicBezTo>
                <a:close/>
              </a:path>
            </a:pathLst>
          </a:custGeom>
          <a:solidFill>
            <a:srgbClr val="FFFFFF"/>
          </a:solidFill>
          <a:ln w="41275" cap="rnd">
            <a:solidFill>
              <a:srgbClr val="FFFFFF"/>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6">
            <a:extLst>
              <a:ext uri="{FF2B5EF4-FFF2-40B4-BE49-F238E27FC236}">
                <a16:creationId xmlns:a16="http://schemas.microsoft.com/office/drawing/2014/main" id="{53BEA983-EAAB-42FB-84E9-E77708168C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29016" y="5440680"/>
            <a:ext cx="3200400" cy="27432"/>
          </a:xfrm>
          <a:custGeom>
            <a:avLst/>
            <a:gdLst>
              <a:gd name="connsiteX0" fmla="*/ 0 w 3200400"/>
              <a:gd name="connsiteY0" fmla="*/ 0 h 27432"/>
              <a:gd name="connsiteX1" fmla="*/ 608076 w 3200400"/>
              <a:gd name="connsiteY1" fmla="*/ 0 h 27432"/>
              <a:gd name="connsiteX2" fmla="*/ 1248156 w 3200400"/>
              <a:gd name="connsiteY2" fmla="*/ 0 h 27432"/>
              <a:gd name="connsiteX3" fmla="*/ 1920240 w 3200400"/>
              <a:gd name="connsiteY3" fmla="*/ 0 h 27432"/>
              <a:gd name="connsiteX4" fmla="*/ 2592324 w 3200400"/>
              <a:gd name="connsiteY4" fmla="*/ 0 h 27432"/>
              <a:gd name="connsiteX5" fmla="*/ 3200400 w 3200400"/>
              <a:gd name="connsiteY5" fmla="*/ 0 h 27432"/>
              <a:gd name="connsiteX6" fmla="*/ 3200400 w 3200400"/>
              <a:gd name="connsiteY6" fmla="*/ 27432 h 27432"/>
              <a:gd name="connsiteX7" fmla="*/ 2496312 w 3200400"/>
              <a:gd name="connsiteY7" fmla="*/ 27432 h 27432"/>
              <a:gd name="connsiteX8" fmla="*/ 1792224 w 3200400"/>
              <a:gd name="connsiteY8" fmla="*/ 27432 h 27432"/>
              <a:gd name="connsiteX9" fmla="*/ 1152144 w 3200400"/>
              <a:gd name="connsiteY9" fmla="*/ 27432 h 27432"/>
              <a:gd name="connsiteX10" fmla="*/ 0 w 3200400"/>
              <a:gd name="connsiteY10" fmla="*/ 27432 h 27432"/>
              <a:gd name="connsiteX11" fmla="*/ 0 w 3200400"/>
              <a:gd name="connsiteY11"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00400" h="27432" fill="none" extrusionOk="0">
                <a:moveTo>
                  <a:pt x="0" y="0"/>
                </a:moveTo>
                <a:cubicBezTo>
                  <a:pt x="176560" y="-17034"/>
                  <a:pt x="345323" y="-28956"/>
                  <a:pt x="608076" y="0"/>
                </a:cubicBezTo>
                <a:cubicBezTo>
                  <a:pt x="870829" y="28956"/>
                  <a:pt x="955637" y="-27357"/>
                  <a:pt x="1248156" y="0"/>
                </a:cubicBezTo>
                <a:cubicBezTo>
                  <a:pt x="1540675" y="27357"/>
                  <a:pt x="1624069" y="30558"/>
                  <a:pt x="1920240" y="0"/>
                </a:cubicBezTo>
                <a:cubicBezTo>
                  <a:pt x="2216411" y="-30558"/>
                  <a:pt x="2344585" y="12271"/>
                  <a:pt x="2592324" y="0"/>
                </a:cubicBezTo>
                <a:cubicBezTo>
                  <a:pt x="2840063" y="-12271"/>
                  <a:pt x="2987913" y="7129"/>
                  <a:pt x="3200400" y="0"/>
                </a:cubicBezTo>
                <a:cubicBezTo>
                  <a:pt x="3199234" y="7395"/>
                  <a:pt x="3200445" y="21864"/>
                  <a:pt x="3200400" y="27432"/>
                </a:cubicBezTo>
                <a:cubicBezTo>
                  <a:pt x="2991642" y="45977"/>
                  <a:pt x="2778729" y="1200"/>
                  <a:pt x="2496312" y="27432"/>
                </a:cubicBezTo>
                <a:cubicBezTo>
                  <a:pt x="2213895" y="53664"/>
                  <a:pt x="2080041" y="8460"/>
                  <a:pt x="1792224" y="27432"/>
                </a:cubicBezTo>
                <a:cubicBezTo>
                  <a:pt x="1504407" y="46404"/>
                  <a:pt x="1357364" y="6320"/>
                  <a:pt x="1152144" y="27432"/>
                </a:cubicBezTo>
                <a:cubicBezTo>
                  <a:pt x="946924" y="48544"/>
                  <a:pt x="515176" y="61411"/>
                  <a:pt x="0" y="27432"/>
                </a:cubicBezTo>
                <a:cubicBezTo>
                  <a:pt x="-503" y="20663"/>
                  <a:pt x="1168" y="5855"/>
                  <a:pt x="0" y="0"/>
                </a:cubicBezTo>
                <a:close/>
              </a:path>
              <a:path w="3200400" h="27432" stroke="0" extrusionOk="0">
                <a:moveTo>
                  <a:pt x="0" y="0"/>
                </a:moveTo>
                <a:cubicBezTo>
                  <a:pt x="273892" y="-2049"/>
                  <a:pt x="368520" y="4190"/>
                  <a:pt x="608076" y="0"/>
                </a:cubicBezTo>
                <a:cubicBezTo>
                  <a:pt x="847632" y="-4190"/>
                  <a:pt x="971999" y="7437"/>
                  <a:pt x="1152144" y="0"/>
                </a:cubicBezTo>
                <a:cubicBezTo>
                  <a:pt x="1332289" y="-7437"/>
                  <a:pt x="1665848" y="24107"/>
                  <a:pt x="1856232" y="0"/>
                </a:cubicBezTo>
                <a:cubicBezTo>
                  <a:pt x="2046616" y="-24107"/>
                  <a:pt x="2167965" y="18079"/>
                  <a:pt x="2464308" y="0"/>
                </a:cubicBezTo>
                <a:cubicBezTo>
                  <a:pt x="2760651" y="-18079"/>
                  <a:pt x="2877599" y="28161"/>
                  <a:pt x="3200400" y="0"/>
                </a:cubicBezTo>
                <a:cubicBezTo>
                  <a:pt x="3200593" y="12649"/>
                  <a:pt x="3199412" y="17989"/>
                  <a:pt x="3200400" y="27432"/>
                </a:cubicBezTo>
                <a:cubicBezTo>
                  <a:pt x="2978255" y="22115"/>
                  <a:pt x="2854979" y="18349"/>
                  <a:pt x="2560320" y="27432"/>
                </a:cubicBezTo>
                <a:cubicBezTo>
                  <a:pt x="2265661" y="36515"/>
                  <a:pt x="2043241" y="2929"/>
                  <a:pt x="1856232" y="27432"/>
                </a:cubicBezTo>
                <a:cubicBezTo>
                  <a:pt x="1669223" y="51935"/>
                  <a:pt x="1428863" y="5228"/>
                  <a:pt x="1312164" y="27432"/>
                </a:cubicBezTo>
                <a:cubicBezTo>
                  <a:pt x="1195465" y="49636"/>
                  <a:pt x="838125" y="31438"/>
                  <a:pt x="672084" y="27432"/>
                </a:cubicBezTo>
                <a:cubicBezTo>
                  <a:pt x="506043" y="23426"/>
                  <a:pt x="200317" y="-1243"/>
                  <a:pt x="0" y="27432"/>
                </a:cubicBezTo>
                <a:cubicBezTo>
                  <a:pt x="1300" y="19678"/>
                  <a:pt x="-86" y="12044"/>
                  <a:pt x="0" y="0"/>
                </a:cubicBezTo>
                <a:close/>
              </a:path>
            </a:pathLst>
          </a:custGeom>
          <a:solidFill>
            <a:srgbClr val="53B28E"/>
          </a:solidFill>
          <a:ln w="41275" cap="rnd">
            <a:solidFill>
              <a:srgbClr val="53B28E"/>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7" descr="A group of people at sunset&#10;&#10;Description automatically generated">
            <a:extLst>
              <a:ext uri="{FF2B5EF4-FFF2-40B4-BE49-F238E27FC236}">
                <a16:creationId xmlns:a16="http://schemas.microsoft.com/office/drawing/2014/main" id="{8791971F-B992-49CA-8683-54F914DFD014}"/>
              </a:ext>
            </a:extLst>
          </p:cNvPr>
          <p:cNvPicPr>
            <a:picLocks noChangeAspect="1"/>
          </p:cNvPicPr>
          <p:nvPr/>
        </p:nvPicPr>
        <p:blipFill>
          <a:blip r:embed="rId3"/>
          <a:stretch>
            <a:fillRect/>
          </a:stretch>
        </p:blipFill>
        <p:spPr>
          <a:xfrm>
            <a:off x="8276665" y="295410"/>
            <a:ext cx="2743200" cy="2233061"/>
          </a:xfrm>
          <a:prstGeom prst="rect">
            <a:avLst/>
          </a:prstGeom>
        </p:spPr>
      </p:pic>
    </p:spTree>
    <p:extLst>
      <p:ext uri="{BB962C8B-B14F-4D97-AF65-F5344CB8AC3E}">
        <p14:creationId xmlns:p14="http://schemas.microsoft.com/office/powerpoint/2010/main" val="40875467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2E2FF39-D6D1-4078-918E-FEF2A7A28213}"/>
              </a:ext>
            </a:extLst>
          </p:cNvPr>
          <p:cNvSpPr>
            <a:spLocks noGrp="1"/>
          </p:cNvSpPr>
          <p:nvPr>
            <p:ph type="title"/>
          </p:nvPr>
        </p:nvSpPr>
        <p:spPr>
          <a:xfrm>
            <a:off x="635000" y="640823"/>
            <a:ext cx="3418659" cy="5583148"/>
          </a:xfrm>
        </p:spPr>
        <p:txBody>
          <a:bodyPr anchor="ctr">
            <a:normAutofit/>
          </a:bodyPr>
          <a:lstStyle/>
          <a:p>
            <a:r>
              <a:rPr lang="en-US" sz="6000" dirty="0">
                <a:latin typeface="Eras Medium ITC" panose="020B0602030504020804" pitchFamily="34" charset="0"/>
              </a:rPr>
              <a:t>Asking for help: not human nature</a:t>
            </a:r>
          </a:p>
        </p:txBody>
      </p:sp>
      <p:sp>
        <p:nvSpPr>
          <p:cNvPr id="18" name="Rectangle 22">
            <a:extLst>
              <a:ext uri="{FF2B5EF4-FFF2-40B4-BE49-F238E27FC236}">
                <a16:creationId xmlns:a16="http://schemas.microsoft.com/office/drawing/2014/main" id="{535742DD-1B16-4E9D-B715-0D74B4574A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14992" y="1557877"/>
            <a:ext cx="18288" cy="3749040"/>
          </a:xfrm>
          <a:custGeom>
            <a:avLst/>
            <a:gdLst>
              <a:gd name="connsiteX0" fmla="*/ 0 w 18288"/>
              <a:gd name="connsiteY0" fmla="*/ 0 h 3749040"/>
              <a:gd name="connsiteX1" fmla="*/ 18288 w 18288"/>
              <a:gd name="connsiteY1" fmla="*/ 0 h 3749040"/>
              <a:gd name="connsiteX2" fmla="*/ 18288 w 18288"/>
              <a:gd name="connsiteY2" fmla="*/ 662330 h 3749040"/>
              <a:gd name="connsiteX3" fmla="*/ 18288 w 18288"/>
              <a:gd name="connsiteY3" fmla="*/ 1174699 h 3749040"/>
              <a:gd name="connsiteX4" fmla="*/ 18288 w 18288"/>
              <a:gd name="connsiteY4" fmla="*/ 1724558 h 3749040"/>
              <a:gd name="connsiteX5" fmla="*/ 18288 w 18288"/>
              <a:gd name="connsiteY5" fmla="*/ 2424379 h 3749040"/>
              <a:gd name="connsiteX6" fmla="*/ 18288 w 18288"/>
              <a:gd name="connsiteY6" fmla="*/ 3049219 h 3749040"/>
              <a:gd name="connsiteX7" fmla="*/ 18288 w 18288"/>
              <a:gd name="connsiteY7" fmla="*/ 3749040 h 3749040"/>
              <a:gd name="connsiteX8" fmla="*/ 0 w 18288"/>
              <a:gd name="connsiteY8" fmla="*/ 3749040 h 3749040"/>
              <a:gd name="connsiteX9" fmla="*/ 0 w 18288"/>
              <a:gd name="connsiteY9" fmla="*/ 3236671 h 3749040"/>
              <a:gd name="connsiteX10" fmla="*/ 0 w 18288"/>
              <a:gd name="connsiteY10" fmla="*/ 2536850 h 3749040"/>
              <a:gd name="connsiteX11" fmla="*/ 0 w 18288"/>
              <a:gd name="connsiteY11" fmla="*/ 1874520 h 3749040"/>
              <a:gd name="connsiteX12" fmla="*/ 0 w 18288"/>
              <a:gd name="connsiteY12" fmla="*/ 1362151 h 3749040"/>
              <a:gd name="connsiteX13" fmla="*/ 0 w 18288"/>
              <a:gd name="connsiteY13" fmla="*/ 774802 h 3749040"/>
              <a:gd name="connsiteX14" fmla="*/ 0 w 18288"/>
              <a:gd name="connsiteY14" fmla="*/ 0 h 3749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288" h="3749040" fill="none" extrusionOk="0">
                <a:moveTo>
                  <a:pt x="0" y="0"/>
                </a:moveTo>
                <a:cubicBezTo>
                  <a:pt x="8690" y="407"/>
                  <a:pt x="14141" y="154"/>
                  <a:pt x="18288" y="0"/>
                </a:cubicBezTo>
                <a:cubicBezTo>
                  <a:pt x="34838" y="143586"/>
                  <a:pt x="-11860" y="333097"/>
                  <a:pt x="18288" y="662330"/>
                </a:cubicBezTo>
                <a:cubicBezTo>
                  <a:pt x="48436" y="991563"/>
                  <a:pt x="32813" y="1046681"/>
                  <a:pt x="18288" y="1174699"/>
                </a:cubicBezTo>
                <a:cubicBezTo>
                  <a:pt x="3763" y="1302717"/>
                  <a:pt x="40974" y="1467838"/>
                  <a:pt x="18288" y="1724558"/>
                </a:cubicBezTo>
                <a:cubicBezTo>
                  <a:pt x="-4398" y="1981278"/>
                  <a:pt x="36650" y="2215729"/>
                  <a:pt x="18288" y="2424379"/>
                </a:cubicBezTo>
                <a:cubicBezTo>
                  <a:pt x="-74" y="2633029"/>
                  <a:pt x="-9881" y="2874703"/>
                  <a:pt x="18288" y="3049219"/>
                </a:cubicBezTo>
                <a:cubicBezTo>
                  <a:pt x="46457" y="3223735"/>
                  <a:pt x="4078" y="3453850"/>
                  <a:pt x="18288" y="3749040"/>
                </a:cubicBezTo>
                <a:cubicBezTo>
                  <a:pt x="14465" y="3749751"/>
                  <a:pt x="7675" y="3748271"/>
                  <a:pt x="0" y="3749040"/>
                </a:cubicBezTo>
                <a:cubicBezTo>
                  <a:pt x="19669" y="3507959"/>
                  <a:pt x="-9883" y="3339386"/>
                  <a:pt x="0" y="3236671"/>
                </a:cubicBezTo>
                <a:cubicBezTo>
                  <a:pt x="9883" y="3133956"/>
                  <a:pt x="26871" y="2857214"/>
                  <a:pt x="0" y="2536850"/>
                </a:cubicBezTo>
                <a:cubicBezTo>
                  <a:pt x="-26871" y="2216486"/>
                  <a:pt x="4790" y="2156616"/>
                  <a:pt x="0" y="1874520"/>
                </a:cubicBezTo>
                <a:cubicBezTo>
                  <a:pt x="-4790" y="1592424"/>
                  <a:pt x="-3117" y="1558688"/>
                  <a:pt x="0" y="1362151"/>
                </a:cubicBezTo>
                <a:cubicBezTo>
                  <a:pt x="3117" y="1165614"/>
                  <a:pt x="16802" y="1045125"/>
                  <a:pt x="0" y="774802"/>
                </a:cubicBezTo>
                <a:cubicBezTo>
                  <a:pt x="-16802" y="504479"/>
                  <a:pt x="-29640" y="377701"/>
                  <a:pt x="0" y="0"/>
                </a:cubicBezTo>
                <a:close/>
              </a:path>
              <a:path w="18288" h="3749040" stroke="0" extrusionOk="0">
                <a:moveTo>
                  <a:pt x="0" y="0"/>
                </a:moveTo>
                <a:cubicBezTo>
                  <a:pt x="5341" y="9"/>
                  <a:pt x="11148" y="-611"/>
                  <a:pt x="18288" y="0"/>
                </a:cubicBezTo>
                <a:cubicBezTo>
                  <a:pt x="33352" y="227288"/>
                  <a:pt x="30894" y="278824"/>
                  <a:pt x="18288" y="512369"/>
                </a:cubicBezTo>
                <a:cubicBezTo>
                  <a:pt x="5682" y="745914"/>
                  <a:pt x="53060" y="998220"/>
                  <a:pt x="18288" y="1212190"/>
                </a:cubicBezTo>
                <a:cubicBezTo>
                  <a:pt x="-16484" y="1426160"/>
                  <a:pt x="35474" y="1585099"/>
                  <a:pt x="18288" y="1837030"/>
                </a:cubicBezTo>
                <a:cubicBezTo>
                  <a:pt x="1102" y="2088961"/>
                  <a:pt x="16704" y="2251948"/>
                  <a:pt x="18288" y="2386889"/>
                </a:cubicBezTo>
                <a:cubicBezTo>
                  <a:pt x="19872" y="2521830"/>
                  <a:pt x="5902" y="2679005"/>
                  <a:pt x="18288" y="2936748"/>
                </a:cubicBezTo>
                <a:cubicBezTo>
                  <a:pt x="30674" y="3194491"/>
                  <a:pt x="13809" y="3416052"/>
                  <a:pt x="18288" y="3749040"/>
                </a:cubicBezTo>
                <a:cubicBezTo>
                  <a:pt x="9729" y="3749861"/>
                  <a:pt x="3965" y="3749683"/>
                  <a:pt x="0" y="3749040"/>
                </a:cubicBezTo>
                <a:cubicBezTo>
                  <a:pt x="-10152" y="3632102"/>
                  <a:pt x="-5013" y="3340136"/>
                  <a:pt x="0" y="3236671"/>
                </a:cubicBezTo>
                <a:cubicBezTo>
                  <a:pt x="5013" y="3133206"/>
                  <a:pt x="-27249" y="2814766"/>
                  <a:pt x="0" y="2649322"/>
                </a:cubicBezTo>
                <a:cubicBezTo>
                  <a:pt x="27249" y="2483878"/>
                  <a:pt x="8506" y="2308131"/>
                  <a:pt x="0" y="2061972"/>
                </a:cubicBezTo>
                <a:cubicBezTo>
                  <a:pt x="-8506" y="1815813"/>
                  <a:pt x="-14267" y="1574470"/>
                  <a:pt x="0" y="1399642"/>
                </a:cubicBezTo>
                <a:cubicBezTo>
                  <a:pt x="14267" y="1224814"/>
                  <a:pt x="-24839" y="1011862"/>
                  <a:pt x="0" y="812292"/>
                </a:cubicBezTo>
                <a:cubicBezTo>
                  <a:pt x="24839" y="612722"/>
                  <a:pt x="20220" y="372179"/>
                  <a:pt x="0" y="0"/>
                </a:cubicBezTo>
                <a:close/>
              </a:path>
            </a:pathLst>
          </a:custGeom>
          <a:solidFill>
            <a:srgbClr val="53B28E"/>
          </a:solidFill>
          <a:ln w="34925">
            <a:solidFill>
              <a:srgbClr val="53B28E"/>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2" name="Content Placeholder 2">
            <a:extLst>
              <a:ext uri="{FF2B5EF4-FFF2-40B4-BE49-F238E27FC236}">
                <a16:creationId xmlns:a16="http://schemas.microsoft.com/office/drawing/2014/main" id="{9CBEF839-8A17-4D40-A623-A935EED0F00D}"/>
              </a:ext>
            </a:extLst>
          </p:cNvPr>
          <p:cNvGraphicFramePr>
            <a:graphicFrameLocks noGrp="1"/>
          </p:cNvGraphicFramePr>
          <p:nvPr>
            <p:ph idx="1"/>
            <p:extLst>
              <p:ext uri="{D42A27DB-BD31-4B8C-83A1-F6EECF244321}">
                <p14:modId xmlns:p14="http://schemas.microsoft.com/office/powerpoint/2010/main" val="4252401349"/>
              </p:ext>
            </p:extLst>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200174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6">
            <a:extLst>
              <a:ext uri="{FF2B5EF4-FFF2-40B4-BE49-F238E27FC236}">
                <a16:creationId xmlns:a16="http://schemas.microsoft.com/office/drawing/2014/main" id="{DA381740-063A-41A4-836D-85D14980EE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useBgFill="1">
        <p:nvSpPr>
          <p:cNvPr id="22" name="Rectangle 21">
            <a:extLst>
              <a:ext uri="{FF2B5EF4-FFF2-40B4-BE49-F238E27FC236}">
                <a16:creationId xmlns:a16="http://schemas.microsoft.com/office/drawing/2014/main" id="{168AB93A-48BC-4C25-A3AD-C17B5A682A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AF4AE179-A75B-4007-B5FA-8139ACFB9B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58969" y="1168517"/>
            <a:ext cx="4889565" cy="4424065"/>
          </a:xfrm>
          <a:custGeom>
            <a:avLst/>
            <a:gdLst>
              <a:gd name="connsiteX0" fmla="*/ 2612540 w 5531319"/>
              <a:gd name="connsiteY0" fmla="*/ 836 h 4424065"/>
              <a:gd name="connsiteX1" fmla="*/ 2946310 w 5531319"/>
              <a:gd name="connsiteY1" fmla="*/ 35548 h 4424065"/>
              <a:gd name="connsiteX2" fmla="*/ 3961099 w 5531319"/>
              <a:gd name="connsiteY2" fmla="*/ 303581 h 4424065"/>
              <a:gd name="connsiteX3" fmla="*/ 4854587 w 5531319"/>
              <a:gd name="connsiteY3" fmla="*/ 764502 h 4424065"/>
              <a:gd name="connsiteX4" fmla="*/ 5377812 w 5531319"/>
              <a:gd name="connsiteY4" fmla="*/ 1339732 h 4424065"/>
              <a:gd name="connsiteX5" fmla="*/ 5526197 w 5531319"/>
              <a:gd name="connsiteY5" fmla="*/ 1825829 h 4424065"/>
              <a:gd name="connsiteX6" fmla="*/ 5510557 w 5531319"/>
              <a:gd name="connsiteY6" fmla="*/ 2199398 h 4424065"/>
              <a:gd name="connsiteX7" fmla="*/ 5509795 w 5531319"/>
              <a:gd name="connsiteY7" fmla="*/ 2402839 h 4424065"/>
              <a:gd name="connsiteX8" fmla="*/ 5323519 w 5531319"/>
              <a:gd name="connsiteY8" fmla="*/ 3144890 h 4424065"/>
              <a:gd name="connsiteX9" fmla="*/ 4853061 w 5531319"/>
              <a:gd name="connsiteY9" fmla="*/ 3612932 h 4424065"/>
              <a:gd name="connsiteX10" fmla="*/ 4316358 w 5531319"/>
              <a:gd name="connsiteY10" fmla="*/ 3982940 h 4424065"/>
              <a:gd name="connsiteX11" fmla="*/ 3352556 w 5531319"/>
              <a:gd name="connsiteY11" fmla="*/ 4386771 h 4424065"/>
              <a:gd name="connsiteX12" fmla="*/ 2770206 w 5531319"/>
              <a:gd name="connsiteY12" fmla="*/ 4412201 h 4424065"/>
              <a:gd name="connsiteX13" fmla="*/ 2514888 w 5531319"/>
              <a:gd name="connsiteY13" fmla="*/ 4393637 h 4424065"/>
              <a:gd name="connsiteX14" fmla="*/ 1903166 w 5531319"/>
              <a:gd name="connsiteY14" fmla="*/ 4263562 h 4424065"/>
              <a:gd name="connsiteX15" fmla="*/ 948392 w 5531319"/>
              <a:gd name="connsiteY15" fmla="*/ 3794249 h 4424065"/>
              <a:gd name="connsiteX16" fmla="*/ 223633 w 5531319"/>
              <a:gd name="connsiteY16" fmla="*/ 2975526 h 4424065"/>
              <a:gd name="connsiteX17" fmla="*/ 39519 w 5531319"/>
              <a:gd name="connsiteY17" fmla="*/ 2401695 h 4424065"/>
              <a:gd name="connsiteX18" fmla="*/ 16251 w 5531319"/>
              <a:gd name="connsiteY18" fmla="*/ 2300991 h 4424065"/>
              <a:gd name="connsiteX19" fmla="*/ 11800 w 5531319"/>
              <a:gd name="connsiteY19" fmla="*/ 2053556 h 4424065"/>
              <a:gd name="connsiteX20" fmla="*/ 812849 w 5531319"/>
              <a:gd name="connsiteY20" fmla="*/ 651084 h 4424065"/>
              <a:gd name="connsiteX21" fmla="*/ 2066809 w 5531319"/>
              <a:gd name="connsiteY21" fmla="*/ 52586 h 4424065"/>
              <a:gd name="connsiteX22" fmla="*/ 2332045 w 5531319"/>
              <a:gd name="connsiteY22" fmla="*/ 14441 h 4424065"/>
              <a:gd name="connsiteX23" fmla="*/ 2612540 w 5531319"/>
              <a:gd name="connsiteY23" fmla="*/ 836 h 4424065"/>
              <a:gd name="connsiteX24" fmla="*/ 5468597 w 5531319"/>
              <a:gd name="connsiteY24" fmla="*/ 2088522 h 4424065"/>
              <a:gd name="connsiteX25" fmla="*/ 5471140 w 5531319"/>
              <a:gd name="connsiteY25" fmla="*/ 1826083 h 4424065"/>
              <a:gd name="connsiteX26" fmla="*/ 5327079 w 5531319"/>
              <a:gd name="connsiteY26" fmla="*/ 1361348 h 4424065"/>
              <a:gd name="connsiteX27" fmla="*/ 4833353 w 5531319"/>
              <a:gd name="connsiteY27" fmla="*/ 816507 h 4424065"/>
              <a:gd name="connsiteX28" fmla="*/ 4063456 w 5531319"/>
              <a:gd name="connsiteY28" fmla="*/ 400724 h 4424065"/>
              <a:gd name="connsiteX29" fmla="*/ 3972543 w 5531319"/>
              <a:gd name="connsiteY29" fmla="*/ 365631 h 4424065"/>
              <a:gd name="connsiteX30" fmla="*/ 3885571 w 5531319"/>
              <a:gd name="connsiteY30" fmla="*/ 334733 h 4424065"/>
              <a:gd name="connsiteX31" fmla="*/ 4355012 w 5531319"/>
              <a:gd name="connsiteY31" fmla="*/ 579880 h 4424065"/>
              <a:gd name="connsiteX32" fmla="*/ 5144618 w 5531319"/>
              <a:gd name="connsiteY32" fmla="*/ 1290779 h 4424065"/>
              <a:gd name="connsiteX33" fmla="*/ 5468597 w 5531319"/>
              <a:gd name="connsiteY33" fmla="*/ 2088522 h 4424065"/>
              <a:gd name="connsiteX34" fmla="*/ 2219771 w 5531319"/>
              <a:gd name="connsiteY34" fmla="*/ 85645 h 4424065"/>
              <a:gd name="connsiteX35" fmla="*/ 2181626 w 5531319"/>
              <a:gd name="connsiteY35" fmla="*/ 89333 h 4424065"/>
              <a:gd name="connsiteX36" fmla="*/ 1462971 w 5531319"/>
              <a:gd name="connsiteY36" fmla="*/ 303073 h 4424065"/>
              <a:gd name="connsiteX37" fmla="*/ 308697 w 5531319"/>
              <a:gd name="connsiteY37" fmla="*/ 1338461 h 4424065"/>
              <a:gd name="connsiteX38" fmla="*/ 65839 w 5531319"/>
              <a:gd name="connsiteY38" fmla="*/ 2064364 h 4424065"/>
              <a:gd name="connsiteX39" fmla="*/ 82114 w 5531319"/>
              <a:gd name="connsiteY39" fmla="*/ 2022150 h 4424065"/>
              <a:gd name="connsiteX40" fmla="*/ 423260 w 5531319"/>
              <a:gd name="connsiteY40" fmla="*/ 1282260 h 4424065"/>
              <a:gd name="connsiteX41" fmla="*/ 1231811 w 5531319"/>
              <a:gd name="connsiteY41" fmla="*/ 454001 h 4424065"/>
              <a:gd name="connsiteX42" fmla="*/ 2219771 w 5531319"/>
              <a:gd name="connsiteY42" fmla="*/ 85645 h 4424065"/>
              <a:gd name="connsiteX43" fmla="*/ 2855524 w 5531319"/>
              <a:gd name="connsiteY43" fmla="*/ 4364392 h 4424065"/>
              <a:gd name="connsiteX44" fmla="*/ 4292327 w 5531319"/>
              <a:gd name="connsiteY44" fmla="*/ 3931444 h 4424065"/>
              <a:gd name="connsiteX45" fmla="*/ 2855652 w 5531319"/>
              <a:gd name="connsiteY45" fmla="*/ 4364392 h 4424065"/>
              <a:gd name="connsiteX46" fmla="*/ 3869805 w 5531319"/>
              <a:gd name="connsiteY46" fmla="*/ 330156 h 4424065"/>
              <a:gd name="connsiteX47" fmla="*/ 3865736 w 5531319"/>
              <a:gd name="connsiteY47" fmla="*/ 329520 h 4424065"/>
              <a:gd name="connsiteX48" fmla="*/ 3866499 w 5531319"/>
              <a:gd name="connsiteY48" fmla="*/ 330537 h 4424065"/>
              <a:gd name="connsiteX49" fmla="*/ 4302117 w 5531319"/>
              <a:gd name="connsiteY49" fmla="*/ 3923561 h 4424065"/>
              <a:gd name="connsiteX50" fmla="*/ 4301101 w 5531319"/>
              <a:gd name="connsiteY50" fmla="*/ 3924959 h 4424065"/>
              <a:gd name="connsiteX51" fmla="*/ 4302880 w 5531319"/>
              <a:gd name="connsiteY51" fmla="*/ 3924959 h 4424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5531319" h="4424065">
                <a:moveTo>
                  <a:pt x="2612540" y="836"/>
                </a:moveTo>
                <a:cubicBezTo>
                  <a:pt x="2715913" y="-4250"/>
                  <a:pt x="2831239" y="14695"/>
                  <a:pt x="2946310" y="35548"/>
                </a:cubicBezTo>
                <a:cubicBezTo>
                  <a:pt x="3291651" y="98106"/>
                  <a:pt x="3631143" y="182915"/>
                  <a:pt x="3961099" y="303581"/>
                </a:cubicBezTo>
                <a:cubicBezTo>
                  <a:pt x="4278340" y="419543"/>
                  <a:pt x="4581340" y="563350"/>
                  <a:pt x="4854587" y="764502"/>
                </a:cubicBezTo>
                <a:cubicBezTo>
                  <a:pt x="5067437" y="921152"/>
                  <a:pt x="5250407" y="1105521"/>
                  <a:pt x="5377812" y="1339732"/>
                </a:cubicBezTo>
                <a:cubicBezTo>
                  <a:pt x="5459811" y="1489986"/>
                  <a:pt x="5510303" y="1655396"/>
                  <a:pt x="5526197" y="1825829"/>
                </a:cubicBezTo>
                <a:cubicBezTo>
                  <a:pt x="5538276" y="1951327"/>
                  <a:pt x="5527341" y="2074917"/>
                  <a:pt x="5510557" y="2199398"/>
                </a:cubicBezTo>
                <a:cubicBezTo>
                  <a:pt x="5502966" y="2266991"/>
                  <a:pt x="5502712" y="2335195"/>
                  <a:pt x="5509795" y="2402839"/>
                </a:cubicBezTo>
                <a:cubicBezTo>
                  <a:pt x="5534207" y="2664197"/>
                  <a:pt x="5468471" y="2926051"/>
                  <a:pt x="5323519" y="3144890"/>
                </a:cubicBezTo>
                <a:cubicBezTo>
                  <a:pt x="5201339" y="3332234"/>
                  <a:pt x="5041041" y="3491719"/>
                  <a:pt x="4853061" y="3612932"/>
                </a:cubicBezTo>
                <a:cubicBezTo>
                  <a:pt x="4671109" y="3732072"/>
                  <a:pt x="4498565" y="3864563"/>
                  <a:pt x="4316358" y="3982940"/>
                </a:cubicBezTo>
                <a:cubicBezTo>
                  <a:pt x="4019716" y="4175573"/>
                  <a:pt x="3701076" y="4317347"/>
                  <a:pt x="3352556" y="4386771"/>
                </a:cubicBezTo>
                <a:cubicBezTo>
                  <a:pt x="3160953" y="4425590"/>
                  <a:pt x="2964455" y="4434173"/>
                  <a:pt x="2770206" y="4412201"/>
                </a:cubicBezTo>
                <a:cubicBezTo>
                  <a:pt x="2685524" y="4402537"/>
                  <a:pt x="2599952" y="4402410"/>
                  <a:pt x="2514888" y="4393637"/>
                </a:cubicBezTo>
                <a:cubicBezTo>
                  <a:pt x="2307136" y="4370851"/>
                  <a:pt x="2102208" y="4327277"/>
                  <a:pt x="1903166" y="4263562"/>
                </a:cubicBezTo>
                <a:cubicBezTo>
                  <a:pt x="1560622" y="4156119"/>
                  <a:pt x="1238931" y="4006972"/>
                  <a:pt x="948392" y="3794249"/>
                </a:cubicBezTo>
                <a:cubicBezTo>
                  <a:pt x="647553" y="3573897"/>
                  <a:pt x="396812" y="3308660"/>
                  <a:pt x="223633" y="2975526"/>
                </a:cubicBezTo>
                <a:cubicBezTo>
                  <a:pt x="129453" y="2796370"/>
                  <a:pt x="67149" y="2602198"/>
                  <a:pt x="39519" y="2401695"/>
                </a:cubicBezTo>
                <a:cubicBezTo>
                  <a:pt x="34509" y="2367555"/>
                  <a:pt x="26728" y="2333872"/>
                  <a:pt x="16251" y="2300991"/>
                </a:cubicBezTo>
                <a:cubicBezTo>
                  <a:pt x="-9180" y="2218598"/>
                  <a:pt x="-25" y="2135695"/>
                  <a:pt x="11800" y="2053556"/>
                </a:cubicBezTo>
                <a:cubicBezTo>
                  <a:pt x="93685" y="1480615"/>
                  <a:pt x="377867" y="1021983"/>
                  <a:pt x="812849" y="651084"/>
                </a:cubicBezTo>
                <a:cubicBezTo>
                  <a:pt x="1176754" y="340201"/>
                  <a:pt x="1598259" y="146042"/>
                  <a:pt x="2066809" y="52586"/>
                </a:cubicBezTo>
                <a:cubicBezTo>
                  <a:pt x="2154543" y="35039"/>
                  <a:pt x="2243040" y="23087"/>
                  <a:pt x="2332045" y="14441"/>
                </a:cubicBezTo>
                <a:cubicBezTo>
                  <a:pt x="2421051" y="5794"/>
                  <a:pt x="2508912" y="2107"/>
                  <a:pt x="2612540" y="836"/>
                </a:cubicBezTo>
                <a:close/>
                <a:moveTo>
                  <a:pt x="5468597" y="2088522"/>
                </a:moveTo>
                <a:cubicBezTo>
                  <a:pt x="5479329" y="2001424"/>
                  <a:pt x="5480181" y="1913385"/>
                  <a:pt x="5471140" y="1826083"/>
                </a:cubicBezTo>
                <a:cubicBezTo>
                  <a:pt x="5455336" y="1662962"/>
                  <a:pt x="5406306" y="1504799"/>
                  <a:pt x="5327079" y="1361348"/>
                </a:cubicBezTo>
                <a:cubicBezTo>
                  <a:pt x="5206159" y="1140233"/>
                  <a:pt x="5033361" y="965782"/>
                  <a:pt x="4833353" y="816507"/>
                </a:cubicBezTo>
                <a:cubicBezTo>
                  <a:pt x="4597234" y="640276"/>
                  <a:pt x="4336321" y="509438"/>
                  <a:pt x="4063456" y="400724"/>
                </a:cubicBezTo>
                <a:cubicBezTo>
                  <a:pt x="4033359" y="388607"/>
                  <a:pt x="4003059" y="376909"/>
                  <a:pt x="3972543" y="365631"/>
                </a:cubicBezTo>
                <a:cubicBezTo>
                  <a:pt x="3943679" y="354950"/>
                  <a:pt x="3914562" y="345033"/>
                  <a:pt x="3885571" y="334733"/>
                </a:cubicBezTo>
                <a:cubicBezTo>
                  <a:pt x="4046888" y="406840"/>
                  <a:pt x="4203652" y="488713"/>
                  <a:pt x="4355012" y="579880"/>
                </a:cubicBezTo>
                <a:cubicBezTo>
                  <a:pt x="4662081" y="768063"/>
                  <a:pt x="4933802" y="995790"/>
                  <a:pt x="5144618" y="1290779"/>
                </a:cubicBezTo>
                <a:cubicBezTo>
                  <a:pt x="5314364" y="1528042"/>
                  <a:pt x="5426257" y="1789591"/>
                  <a:pt x="5468597" y="2088522"/>
                </a:cubicBezTo>
                <a:close/>
                <a:moveTo>
                  <a:pt x="2219771" y="85645"/>
                </a:moveTo>
                <a:cubicBezTo>
                  <a:pt x="2206942" y="84005"/>
                  <a:pt x="2193909" y="85264"/>
                  <a:pt x="2181626" y="89333"/>
                </a:cubicBezTo>
                <a:cubicBezTo>
                  <a:pt x="1932919" y="125113"/>
                  <a:pt x="1690799" y="197118"/>
                  <a:pt x="1462971" y="303073"/>
                </a:cubicBezTo>
                <a:cubicBezTo>
                  <a:pt x="971788" y="529528"/>
                  <a:pt x="578129" y="865460"/>
                  <a:pt x="308697" y="1338461"/>
                </a:cubicBezTo>
                <a:cubicBezTo>
                  <a:pt x="180224" y="1561852"/>
                  <a:pt x="97652" y="1808638"/>
                  <a:pt x="65839" y="2064364"/>
                </a:cubicBezTo>
                <a:cubicBezTo>
                  <a:pt x="71942" y="2050505"/>
                  <a:pt x="77283" y="2036391"/>
                  <a:pt x="82114" y="2022150"/>
                </a:cubicBezTo>
                <a:cubicBezTo>
                  <a:pt x="170103" y="1763653"/>
                  <a:pt x="279579" y="1515073"/>
                  <a:pt x="423260" y="1282260"/>
                </a:cubicBezTo>
                <a:cubicBezTo>
                  <a:pt x="630769" y="945565"/>
                  <a:pt x="895370" y="664944"/>
                  <a:pt x="1231811" y="454001"/>
                </a:cubicBezTo>
                <a:cubicBezTo>
                  <a:pt x="1535192" y="263783"/>
                  <a:pt x="1866801" y="149729"/>
                  <a:pt x="2219771" y="85645"/>
                </a:cubicBezTo>
                <a:close/>
                <a:moveTo>
                  <a:pt x="2855524" y="4364392"/>
                </a:moveTo>
                <a:cubicBezTo>
                  <a:pt x="3386633" y="4394018"/>
                  <a:pt x="3853530" y="4210158"/>
                  <a:pt x="4292327" y="3931444"/>
                </a:cubicBezTo>
                <a:cubicBezTo>
                  <a:pt x="3830134" y="4131325"/>
                  <a:pt x="3346707" y="4259111"/>
                  <a:pt x="2855652" y="4364392"/>
                </a:cubicBezTo>
                <a:close/>
                <a:moveTo>
                  <a:pt x="3869805" y="330156"/>
                </a:moveTo>
                <a:lnTo>
                  <a:pt x="3865736" y="329520"/>
                </a:lnTo>
                <a:cubicBezTo>
                  <a:pt x="3865736" y="329520"/>
                  <a:pt x="3865736" y="330410"/>
                  <a:pt x="3866499" y="330537"/>
                </a:cubicBezTo>
                <a:close/>
                <a:moveTo>
                  <a:pt x="4302117" y="3923561"/>
                </a:moveTo>
                <a:lnTo>
                  <a:pt x="4301101" y="3924959"/>
                </a:lnTo>
                <a:lnTo>
                  <a:pt x="4302880" y="3924959"/>
                </a:lnTo>
                <a:close/>
              </a:path>
            </a:pathLst>
          </a:custGeom>
          <a:solidFill>
            <a:srgbClr val="53B28E"/>
          </a:solidFill>
          <a:ln w="12700" cap="flat">
            <a:noFill/>
            <a:prstDash val="solid"/>
            <a:miter/>
          </a:ln>
        </p:spPr>
        <p:txBody>
          <a:bodyPr rtlCol="0" anchor="ctr"/>
          <a:lstStyle/>
          <a:p>
            <a:endParaRPr lang="en-US"/>
          </a:p>
        </p:txBody>
      </p:sp>
      <p:sp>
        <p:nvSpPr>
          <p:cNvPr id="2" name="Title 1">
            <a:extLst>
              <a:ext uri="{FF2B5EF4-FFF2-40B4-BE49-F238E27FC236}">
                <a16:creationId xmlns:a16="http://schemas.microsoft.com/office/drawing/2014/main" id="{47C3004D-D523-4668-9801-6E6B20B34F3C}"/>
              </a:ext>
            </a:extLst>
          </p:cNvPr>
          <p:cNvSpPr>
            <a:spLocks noGrp="1"/>
          </p:cNvSpPr>
          <p:nvPr>
            <p:ph type="title"/>
          </p:nvPr>
        </p:nvSpPr>
        <p:spPr>
          <a:xfrm>
            <a:off x="7118003" y="2495626"/>
            <a:ext cx="3971495" cy="1866748"/>
          </a:xfrm>
        </p:spPr>
        <p:txBody>
          <a:bodyPr vert="horz" lIns="91440" tIns="45720" rIns="91440" bIns="45720" rtlCol="0" anchor="b">
            <a:normAutofit fontScale="90000"/>
          </a:bodyPr>
          <a:lstStyle/>
          <a:p>
            <a:pPr algn="ctr"/>
            <a:r>
              <a:rPr lang="en-US" sz="5800" dirty="0">
                <a:solidFill>
                  <a:srgbClr val="FFFFFF"/>
                </a:solidFill>
                <a:latin typeface="Eras Medium ITC" panose="020B0602030504020804" pitchFamily="34" charset="0"/>
              </a:rPr>
              <a:t>USE ALL YOUR STRENGTH</a:t>
            </a:r>
          </a:p>
        </p:txBody>
      </p:sp>
      <p:sp>
        <p:nvSpPr>
          <p:cNvPr id="26" name="Rectangle 6">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05874" y="4409267"/>
            <a:ext cx="3242551" cy="27432"/>
          </a:xfrm>
          <a:custGeom>
            <a:avLst/>
            <a:gdLst>
              <a:gd name="connsiteX0" fmla="*/ 0 w 3242551"/>
              <a:gd name="connsiteY0" fmla="*/ 0 h 27432"/>
              <a:gd name="connsiteX1" fmla="*/ 616085 w 3242551"/>
              <a:gd name="connsiteY1" fmla="*/ 0 h 27432"/>
              <a:gd name="connsiteX2" fmla="*/ 1264595 w 3242551"/>
              <a:gd name="connsiteY2" fmla="*/ 0 h 27432"/>
              <a:gd name="connsiteX3" fmla="*/ 1945531 w 3242551"/>
              <a:gd name="connsiteY3" fmla="*/ 0 h 27432"/>
              <a:gd name="connsiteX4" fmla="*/ 2626466 w 3242551"/>
              <a:gd name="connsiteY4" fmla="*/ 0 h 27432"/>
              <a:gd name="connsiteX5" fmla="*/ 3242551 w 3242551"/>
              <a:gd name="connsiteY5" fmla="*/ 0 h 27432"/>
              <a:gd name="connsiteX6" fmla="*/ 3242551 w 3242551"/>
              <a:gd name="connsiteY6" fmla="*/ 27432 h 27432"/>
              <a:gd name="connsiteX7" fmla="*/ 2529190 w 3242551"/>
              <a:gd name="connsiteY7" fmla="*/ 27432 h 27432"/>
              <a:gd name="connsiteX8" fmla="*/ 1815829 w 3242551"/>
              <a:gd name="connsiteY8" fmla="*/ 27432 h 27432"/>
              <a:gd name="connsiteX9" fmla="*/ 1167318 w 3242551"/>
              <a:gd name="connsiteY9" fmla="*/ 27432 h 27432"/>
              <a:gd name="connsiteX10" fmla="*/ 0 w 3242551"/>
              <a:gd name="connsiteY10" fmla="*/ 27432 h 27432"/>
              <a:gd name="connsiteX11" fmla="*/ 0 w 3242551"/>
              <a:gd name="connsiteY11"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42551" h="27432" fill="none" extrusionOk="0">
                <a:moveTo>
                  <a:pt x="0" y="0"/>
                </a:moveTo>
                <a:cubicBezTo>
                  <a:pt x="194108" y="-30346"/>
                  <a:pt x="476260" y="9901"/>
                  <a:pt x="616085" y="0"/>
                </a:cubicBezTo>
                <a:cubicBezTo>
                  <a:pt x="755911" y="-9901"/>
                  <a:pt x="955441" y="-31994"/>
                  <a:pt x="1264595" y="0"/>
                </a:cubicBezTo>
                <a:cubicBezTo>
                  <a:pt x="1573749" y="31994"/>
                  <a:pt x="1618785" y="-7447"/>
                  <a:pt x="1945531" y="0"/>
                </a:cubicBezTo>
                <a:cubicBezTo>
                  <a:pt x="2272277" y="7447"/>
                  <a:pt x="2390625" y="1646"/>
                  <a:pt x="2626466" y="0"/>
                </a:cubicBezTo>
                <a:cubicBezTo>
                  <a:pt x="2862308" y="-1646"/>
                  <a:pt x="3064770" y="5184"/>
                  <a:pt x="3242551" y="0"/>
                </a:cubicBezTo>
                <a:cubicBezTo>
                  <a:pt x="3241385" y="7395"/>
                  <a:pt x="3242596" y="21864"/>
                  <a:pt x="3242551" y="27432"/>
                </a:cubicBezTo>
                <a:cubicBezTo>
                  <a:pt x="3023282" y="59750"/>
                  <a:pt x="2875833" y="36030"/>
                  <a:pt x="2529190" y="27432"/>
                </a:cubicBezTo>
                <a:cubicBezTo>
                  <a:pt x="2182547" y="18834"/>
                  <a:pt x="2011286" y="10066"/>
                  <a:pt x="1815829" y="27432"/>
                </a:cubicBezTo>
                <a:cubicBezTo>
                  <a:pt x="1620372" y="44798"/>
                  <a:pt x="1410011" y="-1058"/>
                  <a:pt x="1167318" y="27432"/>
                </a:cubicBezTo>
                <a:cubicBezTo>
                  <a:pt x="924625" y="55922"/>
                  <a:pt x="241931" y="85033"/>
                  <a:pt x="0" y="27432"/>
                </a:cubicBezTo>
                <a:cubicBezTo>
                  <a:pt x="-503" y="20663"/>
                  <a:pt x="1168" y="5855"/>
                  <a:pt x="0" y="0"/>
                </a:cubicBezTo>
                <a:close/>
              </a:path>
              <a:path w="3242551" h="27432" stroke="0" extrusionOk="0">
                <a:moveTo>
                  <a:pt x="0" y="0"/>
                </a:moveTo>
                <a:cubicBezTo>
                  <a:pt x="292987" y="-12051"/>
                  <a:pt x="313221" y="-4437"/>
                  <a:pt x="616085" y="0"/>
                </a:cubicBezTo>
                <a:cubicBezTo>
                  <a:pt x="918950" y="4437"/>
                  <a:pt x="1001475" y="-7765"/>
                  <a:pt x="1167318" y="0"/>
                </a:cubicBezTo>
                <a:cubicBezTo>
                  <a:pt x="1333161" y="7765"/>
                  <a:pt x="1642740" y="34995"/>
                  <a:pt x="1880680" y="0"/>
                </a:cubicBezTo>
                <a:cubicBezTo>
                  <a:pt x="2118620" y="-34995"/>
                  <a:pt x="2326628" y="756"/>
                  <a:pt x="2496764" y="0"/>
                </a:cubicBezTo>
                <a:cubicBezTo>
                  <a:pt x="2666900" y="-756"/>
                  <a:pt x="2887316" y="25599"/>
                  <a:pt x="3242551" y="0"/>
                </a:cubicBezTo>
                <a:cubicBezTo>
                  <a:pt x="3242744" y="12649"/>
                  <a:pt x="3241563" y="17989"/>
                  <a:pt x="3242551" y="27432"/>
                </a:cubicBezTo>
                <a:cubicBezTo>
                  <a:pt x="3008998" y="-2757"/>
                  <a:pt x="2799879" y="44559"/>
                  <a:pt x="2594041" y="27432"/>
                </a:cubicBezTo>
                <a:cubicBezTo>
                  <a:pt x="2388203" y="10306"/>
                  <a:pt x="2212925" y="-2221"/>
                  <a:pt x="1880680" y="27432"/>
                </a:cubicBezTo>
                <a:cubicBezTo>
                  <a:pt x="1548435" y="57085"/>
                  <a:pt x="1523943" y="37041"/>
                  <a:pt x="1329446" y="27432"/>
                </a:cubicBezTo>
                <a:cubicBezTo>
                  <a:pt x="1134949" y="17823"/>
                  <a:pt x="919920" y="28299"/>
                  <a:pt x="680936" y="27432"/>
                </a:cubicBezTo>
                <a:cubicBezTo>
                  <a:pt x="441952" y="26566"/>
                  <a:pt x="273000" y="57219"/>
                  <a:pt x="0" y="27432"/>
                </a:cubicBezTo>
                <a:cubicBezTo>
                  <a:pt x="1300" y="19678"/>
                  <a:pt x="-86" y="12044"/>
                  <a:pt x="0" y="0"/>
                </a:cubicBezTo>
                <a:close/>
              </a:path>
            </a:pathLst>
          </a:custGeom>
          <a:solidFill>
            <a:srgbClr val="53B28E"/>
          </a:solidFill>
          <a:ln w="38100" cap="rnd">
            <a:solidFill>
              <a:srgbClr val="53B28E"/>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a:hlinkClick r:id="" action="ppaction://media"/>
            <a:extLst>
              <a:ext uri="{FF2B5EF4-FFF2-40B4-BE49-F238E27FC236}">
                <a16:creationId xmlns:a16="http://schemas.microsoft.com/office/drawing/2014/main" id="{BBFC7650-04EC-4A75-93BC-DE1C10B5D6B6}"/>
              </a:ext>
            </a:extLst>
          </p:cNvPr>
          <p:cNvPicPr>
            <a:picLocks noRot="1" noChangeAspect="1"/>
          </p:cNvPicPr>
          <p:nvPr>
            <a:videoFile r:link="rId1"/>
          </p:nvPr>
        </p:nvPicPr>
        <p:blipFill>
          <a:blip r:embed="rId4"/>
          <a:stretch>
            <a:fillRect/>
          </a:stretch>
        </p:blipFill>
        <p:spPr>
          <a:xfrm>
            <a:off x="643467" y="1337428"/>
            <a:ext cx="5448327" cy="4086245"/>
          </a:xfrm>
          <a:prstGeom prst="rect">
            <a:avLst/>
          </a:prstGeom>
        </p:spPr>
      </p:pic>
    </p:spTree>
    <p:extLst>
      <p:ext uri="{BB962C8B-B14F-4D97-AF65-F5344CB8AC3E}">
        <p14:creationId xmlns:p14="http://schemas.microsoft.com/office/powerpoint/2010/main" val="22779639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ctangle 6">
            <a:extLst>
              <a:ext uri="{FF2B5EF4-FFF2-40B4-BE49-F238E27FC236}">
                <a16:creationId xmlns:a16="http://schemas.microsoft.com/office/drawing/2014/main" id="{DA381740-063A-41A4-836D-85D14980EE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useBgFill="1">
        <p:nvSpPr>
          <p:cNvPr id="6" name="Rectangle 9">
            <a:extLst>
              <a:ext uri="{FF2B5EF4-FFF2-40B4-BE49-F238E27FC236}">
                <a16:creationId xmlns:a16="http://schemas.microsoft.com/office/drawing/2014/main" id="{F12E7CC5-C78B-4EBD-9565-3FA00FAA6C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Shape 11">
            <a:extLst>
              <a:ext uri="{FF2B5EF4-FFF2-40B4-BE49-F238E27FC236}">
                <a16:creationId xmlns:a16="http://schemas.microsoft.com/office/drawing/2014/main" id="{3A4529A5-F675-429F-8044-01372BB134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0"/>
            <a:ext cx="7562008" cy="6858000"/>
          </a:xfrm>
          <a:custGeom>
            <a:avLst/>
            <a:gdLst>
              <a:gd name="connsiteX0" fmla="*/ 7529613 w 7529613"/>
              <a:gd name="connsiteY0" fmla="*/ 0 h 6858000"/>
              <a:gd name="connsiteX1" fmla="*/ 1222331 w 7529613"/>
              <a:gd name="connsiteY1" fmla="*/ 0 h 6858000"/>
              <a:gd name="connsiteX2" fmla="*/ 1126483 w 7529613"/>
              <a:gd name="connsiteY2" fmla="*/ 148742 h 6858000"/>
              <a:gd name="connsiteX3" fmla="*/ 767554 w 7529613"/>
              <a:gd name="connsiteY3" fmla="*/ 819975 h 6858000"/>
              <a:gd name="connsiteX4" fmla="*/ 742103 w 7529613"/>
              <a:gd name="connsiteY4" fmla="*/ 854514 h 6858000"/>
              <a:gd name="connsiteX5" fmla="*/ 785881 w 7529613"/>
              <a:gd name="connsiteY5" fmla="*/ 750263 h 6858000"/>
              <a:gd name="connsiteX6" fmla="*/ 978978 w 7529613"/>
              <a:gd name="connsiteY6" fmla="*/ 331786 h 6858000"/>
              <a:gd name="connsiteX7" fmla="*/ 1155717 w 7529613"/>
              <a:gd name="connsiteY7" fmla="*/ 0 h 6858000"/>
              <a:gd name="connsiteX8" fmla="*/ 1098249 w 7529613"/>
              <a:gd name="connsiteY8" fmla="*/ 0 h 6858000"/>
              <a:gd name="connsiteX9" fmla="*/ 991458 w 7529613"/>
              <a:gd name="connsiteY9" fmla="*/ 196614 h 6858000"/>
              <a:gd name="connsiteX10" fmla="*/ 493941 w 7529613"/>
              <a:gd name="connsiteY10" fmla="*/ 1371196 h 6858000"/>
              <a:gd name="connsiteX11" fmla="*/ 46485 w 7529613"/>
              <a:gd name="connsiteY11" fmla="*/ 3331516 h 6858000"/>
              <a:gd name="connsiteX12" fmla="*/ 12252 w 7529613"/>
              <a:gd name="connsiteY12" fmla="*/ 4357388 h 6858000"/>
              <a:gd name="connsiteX13" fmla="*/ 170821 w 7529613"/>
              <a:gd name="connsiteY13" fmla="*/ 5552906 h 6858000"/>
              <a:gd name="connsiteX14" fmla="*/ 537265 w 7529613"/>
              <a:gd name="connsiteY14" fmla="*/ 6828295 h 6858000"/>
              <a:gd name="connsiteX15" fmla="*/ 549692 w 7529613"/>
              <a:gd name="connsiteY15" fmla="*/ 6858000 h 6858000"/>
              <a:gd name="connsiteX16" fmla="*/ 602234 w 7529613"/>
              <a:gd name="connsiteY16" fmla="*/ 6858000 h 6858000"/>
              <a:gd name="connsiteX17" fmla="*/ 595414 w 7529613"/>
              <a:gd name="connsiteY17" fmla="*/ 6841549 h 6858000"/>
              <a:gd name="connsiteX18" fmla="*/ 364260 w 7529613"/>
              <a:gd name="connsiteY18" fmla="*/ 6142729 h 6858000"/>
              <a:gd name="connsiteX19" fmla="*/ 213071 w 7529613"/>
              <a:gd name="connsiteY19" fmla="*/ 5513923 h 6858000"/>
              <a:gd name="connsiteX20" fmla="*/ 211290 w 7529613"/>
              <a:gd name="connsiteY20" fmla="*/ 5480401 h 6858000"/>
              <a:gd name="connsiteX21" fmla="*/ 311446 w 7529613"/>
              <a:gd name="connsiteY21" fmla="*/ 5830359 h 6858000"/>
              <a:gd name="connsiteX22" fmla="*/ 622963 w 7529613"/>
              <a:gd name="connsiteY22" fmla="*/ 6670527 h 6858000"/>
              <a:gd name="connsiteX23" fmla="*/ 710464 w 7529613"/>
              <a:gd name="connsiteY23" fmla="*/ 6858000 h 6858000"/>
              <a:gd name="connsiteX24" fmla="*/ 7529613 w 7529613"/>
              <a:gd name="connsiteY2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529613" h="6858000">
                <a:moveTo>
                  <a:pt x="7529613" y="0"/>
                </a:moveTo>
                <a:lnTo>
                  <a:pt x="1222331" y="0"/>
                </a:lnTo>
                <a:lnTo>
                  <a:pt x="1126483" y="148742"/>
                </a:lnTo>
                <a:cubicBezTo>
                  <a:pt x="995323" y="365513"/>
                  <a:pt x="876174" y="589569"/>
                  <a:pt x="767554" y="819975"/>
                </a:cubicBezTo>
                <a:cubicBezTo>
                  <a:pt x="762210" y="833492"/>
                  <a:pt x="753441" y="845393"/>
                  <a:pt x="742103" y="854514"/>
                </a:cubicBezTo>
                <a:cubicBezTo>
                  <a:pt x="756737" y="819849"/>
                  <a:pt x="770991" y="784928"/>
                  <a:pt x="785881" y="750263"/>
                </a:cubicBezTo>
                <a:cubicBezTo>
                  <a:pt x="846713" y="608712"/>
                  <a:pt x="910948" y="469145"/>
                  <a:pt x="978978" y="331786"/>
                </a:cubicBezTo>
                <a:lnTo>
                  <a:pt x="1155717" y="0"/>
                </a:lnTo>
                <a:lnTo>
                  <a:pt x="1098249" y="0"/>
                </a:lnTo>
                <a:lnTo>
                  <a:pt x="991458" y="196614"/>
                </a:lnTo>
                <a:cubicBezTo>
                  <a:pt x="797017" y="573253"/>
                  <a:pt x="633548" y="966066"/>
                  <a:pt x="493941" y="1371196"/>
                </a:cubicBezTo>
                <a:cubicBezTo>
                  <a:pt x="276630" y="2007265"/>
                  <a:pt x="126659" y="2664286"/>
                  <a:pt x="46485" y="3331516"/>
                </a:cubicBezTo>
                <a:cubicBezTo>
                  <a:pt x="4488" y="3672965"/>
                  <a:pt x="-14219" y="4013908"/>
                  <a:pt x="12252" y="4357388"/>
                </a:cubicBezTo>
                <a:cubicBezTo>
                  <a:pt x="43558" y="4758899"/>
                  <a:pt x="90773" y="5157998"/>
                  <a:pt x="170821" y="5552906"/>
                </a:cubicBezTo>
                <a:cubicBezTo>
                  <a:pt x="259109" y="5988893"/>
                  <a:pt x="378967" y="6414594"/>
                  <a:pt x="537265" y="6828295"/>
                </a:cubicBezTo>
                <a:lnTo>
                  <a:pt x="549692" y="6858000"/>
                </a:lnTo>
                <a:lnTo>
                  <a:pt x="602234" y="6858000"/>
                </a:lnTo>
                <a:lnTo>
                  <a:pt x="595414" y="6841549"/>
                </a:lnTo>
                <a:cubicBezTo>
                  <a:pt x="507884" y="6614016"/>
                  <a:pt x="431296" y="6380817"/>
                  <a:pt x="364260" y="6142729"/>
                </a:cubicBezTo>
                <a:cubicBezTo>
                  <a:pt x="305974" y="5935370"/>
                  <a:pt x="262958" y="5723695"/>
                  <a:pt x="213071" y="5513923"/>
                </a:cubicBezTo>
                <a:cubicBezTo>
                  <a:pt x="211892" y="5502788"/>
                  <a:pt x="211299" y="5491601"/>
                  <a:pt x="211290" y="5480401"/>
                </a:cubicBezTo>
                <a:cubicBezTo>
                  <a:pt x="247814" y="5607635"/>
                  <a:pt x="276958" y="5719759"/>
                  <a:pt x="311446" y="5830359"/>
                </a:cubicBezTo>
                <a:cubicBezTo>
                  <a:pt x="401357" y="6118381"/>
                  <a:pt x="505060" y="6398531"/>
                  <a:pt x="622963" y="6670527"/>
                </a:cubicBezTo>
                <a:lnTo>
                  <a:pt x="710464" y="6858000"/>
                </a:lnTo>
                <a:lnTo>
                  <a:pt x="7529613" y="6858000"/>
                </a:lnTo>
                <a:close/>
              </a:path>
            </a:pathLst>
          </a:custGeom>
          <a:solidFill>
            <a:srgbClr val="53B28E"/>
          </a:solidFill>
          <a:ln w="6857"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F8F2F402-24DC-4FBA-935A-48745316DB94}"/>
              </a:ext>
            </a:extLst>
          </p:cNvPr>
          <p:cNvSpPr>
            <a:spLocks noGrp="1"/>
          </p:cNvSpPr>
          <p:nvPr>
            <p:ph type="title"/>
          </p:nvPr>
        </p:nvSpPr>
        <p:spPr>
          <a:xfrm>
            <a:off x="648037" y="1298448"/>
            <a:ext cx="5895178" cy="3807446"/>
          </a:xfrm>
        </p:spPr>
        <p:txBody>
          <a:bodyPr vert="horz" lIns="91440" tIns="45720" rIns="91440" bIns="45720" rtlCol="0" anchor="b">
            <a:normAutofit/>
          </a:bodyPr>
          <a:lstStyle/>
          <a:p>
            <a:r>
              <a:rPr lang="en-US" sz="8800" dirty="0">
                <a:solidFill>
                  <a:srgbClr val="FFFFFF"/>
                </a:solidFill>
                <a:latin typeface="Eras Medium ITC" panose="020B0602030504020804" pitchFamily="34" charset="0"/>
              </a:rPr>
              <a:t>Reflection</a:t>
            </a:r>
          </a:p>
        </p:txBody>
      </p:sp>
      <p:sp>
        <p:nvSpPr>
          <p:cNvPr id="3" name="Content Placeholder 2">
            <a:extLst>
              <a:ext uri="{FF2B5EF4-FFF2-40B4-BE49-F238E27FC236}">
                <a16:creationId xmlns:a16="http://schemas.microsoft.com/office/drawing/2014/main" id="{76DDA910-94BA-4F9C-801C-125AE196781E}"/>
              </a:ext>
            </a:extLst>
          </p:cNvPr>
          <p:cNvSpPr>
            <a:spLocks noGrp="1"/>
          </p:cNvSpPr>
          <p:nvPr>
            <p:ph idx="1"/>
          </p:nvPr>
        </p:nvSpPr>
        <p:spPr>
          <a:xfrm>
            <a:off x="8129872" y="1122363"/>
            <a:ext cx="3223928" cy="3807446"/>
          </a:xfrm>
        </p:spPr>
        <p:txBody>
          <a:bodyPr vert="horz" lIns="91440" tIns="45720" rIns="91440" bIns="45720" rtlCol="0" anchor="b">
            <a:normAutofit/>
          </a:bodyPr>
          <a:lstStyle/>
          <a:p>
            <a:pPr marL="0" indent="0">
              <a:buNone/>
            </a:pPr>
            <a:r>
              <a:rPr lang="en-US" sz="3600"/>
              <a:t>Why do you think the speaker continued to say "use all your strength?"</a:t>
            </a:r>
          </a:p>
        </p:txBody>
      </p:sp>
      <p:sp>
        <p:nvSpPr>
          <p:cNvPr id="9" name="Rectangle 6">
            <a:extLst>
              <a:ext uri="{FF2B5EF4-FFF2-40B4-BE49-F238E27FC236}">
                <a16:creationId xmlns:a16="http://schemas.microsoft.com/office/drawing/2014/main" id="{63DAB858-5A0C-4AFF-AAC6-705EDF8DB7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1085" y="5439978"/>
            <a:ext cx="5897880" cy="27432"/>
          </a:xfrm>
          <a:custGeom>
            <a:avLst/>
            <a:gdLst>
              <a:gd name="connsiteX0" fmla="*/ 0 w 5897880"/>
              <a:gd name="connsiteY0" fmla="*/ 0 h 27432"/>
              <a:gd name="connsiteX1" fmla="*/ 537362 w 5897880"/>
              <a:gd name="connsiteY1" fmla="*/ 0 h 27432"/>
              <a:gd name="connsiteX2" fmla="*/ 1133704 w 5897880"/>
              <a:gd name="connsiteY2" fmla="*/ 0 h 27432"/>
              <a:gd name="connsiteX3" fmla="*/ 1671066 w 5897880"/>
              <a:gd name="connsiteY3" fmla="*/ 0 h 27432"/>
              <a:gd name="connsiteX4" fmla="*/ 2385365 w 5897880"/>
              <a:gd name="connsiteY4" fmla="*/ 0 h 27432"/>
              <a:gd name="connsiteX5" fmla="*/ 3040685 w 5897880"/>
              <a:gd name="connsiteY5" fmla="*/ 0 h 27432"/>
              <a:gd name="connsiteX6" fmla="*/ 3696005 w 5897880"/>
              <a:gd name="connsiteY6" fmla="*/ 0 h 27432"/>
              <a:gd name="connsiteX7" fmla="*/ 4469282 w 5897880"/>
              <a:gd name="connsiteY7" fmla="*/ 0 h 27432"/>
              <a:gd name="connsiteX8" fmla="*/ 5183581 w 5897880"/>
              <a:gd name="connsiteY8" fmla="*/ 0 h 27432"/>
              <a:gd name="connsiteX9" fmla="*/ 5897880 w 5897880"/>
              <a:gd name="connsiteY9" fmla="*/ 0 h 27432"/>
              <a:gd name="connsiteX10" fmla="*/ 5897880 w 5897880"/>
              <a:gd name="connsiteY10" fmla="*/ 27432 h 27432"/>
              <a:gd name="connsiteX11" fmla="*/ 5419496 w 5897880"/>
              <a:gd name="connsiteY11" fmla="*/ 27432 h 27432"/>
              <a:gd name="connsiteX12" fmla="*/ 4882134 w 5897880"/>
              <a:gd name="connsiteY12" fmla="*/ 27432 h 27432"/>
              <a:gd name="connsiteX13" fmla="*/ 4167835 w 5897880"/>
              <a:gd name="connsiteY13" fmla="*/ 27432 h 27432"/>
              <a:gd name="connsiteX14" fmla="*/ 3394558 w 5897880"/>
              <a:gd name="connsiteY14" fmla="*/ 27432 h 27432"/>
              <a:gd name="connsiteX15" fmla="*/ 2798216 w 5897880"/>
              <a:gd name="connsiteY15" fmla="*/ 27432 h 27432"/>
              <a:gd name="connsiteX16" fmla="*/ 2024939 w 5897880"/>
              <a:gd name="connsiteY16" fmla="*/ 27432 h 27432"/>
              <a:gd name="connsiteX17" fmla="*/ 1487576 w 5897880"/>
              <a:gd name="connsiteY17" fmla="*/ 27432 h 27432"/>
              <a:gd name="connsiteX18" fmla="*/ 1009193 w 5897880"/>
              <a:gd name="connsiteY18" fmla="*/ 27432 h 27432"/>
              <a:gd name="connsiteX19" fmla="*/ 0 w 5897880"/>
              <a:gd name="connsiteY19" fmla="*/ 27432 h 27432"/>
              <a:gd name="connsiteX20" fmla="*/ 0 w 5897880"/>
              <a:gd name="connsiteY20"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897880" h="27432" fill="none" extrusionOk="0">
                <a:moveTo>
                  <a:pt x="0" y="0"/>
                </a:moveTo>
                <a:cubicBezTo>
                  <a:pt x="232564" y="21549"/>
                  <a:pt x="389747" y="7320"/>
                  <a:pt x="537362" y="0"/>
                </a:cubicBezTo>
                <a:cubicBezTo>
                  <a:pt x="684977" y="-7320"/>
                  <a:pt x="894159" y="-7726"/>
                  <a:pt x="1133704" y="0"/>
                </a:cubicBezTo>
                <a:cubicBezTo>
                  <a:pt x="1373249" y="7726"/>
                  <a:pt x="1440352" y="-304"/>
                  <a:pt x="1671066" y="0"/>
                </a:cubicBezTo>
                <a:cubicBezTo>
                  <a:pt x="1901780" y="304"/>
                  <a:pt x="2091497" y="765"/>
                  <a:pt x="2385365" y="0"/>
                </a:cubicBezTo>
                <a:cubicBezTo>
                  <a:pt x="2679233" y="-765"/>
                  <a:pt x="2762926" y="2802"/>
                  <a:pt x="3040685" y="0"/>
                </a:cubicBezTo>
                <a:cubicBezTo>
                  <a:pt x="3318444" y="-2802"/>
                  <a:pt x="3409726" y="9093"/>
                  <a:pt x="3696005" y="0"/>
                </a:cubicBezTo>
                <a:cubicBezTo>
                  <a:pt x="3982284" y="-9093"/>
                  <a:pt x="4087272" y="27119"/>
                  <a:pt x="4469282" y="0"/>
                </a:cubicBezTo>
                <a:cubicBezTo>
                  <a:pt x="4851292" y="-27119"/>
                  <a:pt x="4924835" y="26473"/>
                  <a:pt x="5183581" y="0"/>
                </a:cubicBezTo>
                <a:cubicBezTo>
                  <a:pt x="5442327" y="-26473"/>
                  <a:pt x="5598463" y="7328"/>
                  <a:pt x="5897880" y="0"/>
                </a:cubicBezTo>
                <a:cubicBezTo>
                  <a:pt x="5898716" y="13055"/>
                  <a:pt x="5897707" y="18641"/>
                  <a:pt x="5897880" y="27432"/>
                </a:cubicBezTo>
                <a:cubicBezTo>
                  <a:pt x="5682742" y="40412"/>
                  <a:pt x="5520014" y="23844"/>
                  <a:pt x="5419496" y="27432"/>
                </a:cubicBezTo>
                <a:cubicBezTo>
                  <a:pt x="5318978" y="31020"/>
                  <a:pt x="5012864" y="6698"/>
                  <a:pt x="4882134" y="27432"/>
                </a:cubicBezTo>
                <a:cubicBezTo>
                  <a:pt x="4751404" y="48166"/>
                  <a:pt x="4313676" y="5207"/>
                  <a:pt x="4167835" y="27432"/>
                </a:cubicBezTo>
                <a:cubicBezTo>
                  <a:pt x="4021994" y="49657"/>
                  <a:pt x="3715729" y="59193"/>
                  <a:pt x="3394558" y="27432"/>
                </a:cubicBezTo>
                <a:cubicBezTo>
                  <a:pt x="3073387" y="-4329"/>
                  <a:pt x="3093227" y="38972"/>
                  <a:pt x="2798216" y="27432"/>
                </a:cubicBezTo>
                <a:cubicBezTo>
                  <a:pt x="2503205" y="15892"/>
                  <a:pt x="2297615" y="31603"/>
                  <a:pt x="2024939" y="27432"/>
                </a:cubicBezTo>
                <a:cubicBezTo>
                  <a:pt x="1752263" y="23261"/>
                  <a:pt x="1629814" y="3659"/>
                  <a:pt x="1487576" y="27432"/>
                </a:cubicBezTo>
                <a:cubicBezTo>
                  <a:pt x="1345338" y="51205"/>
                  <a:pt x="1238885" y="24954"/>
                  <a:pt x="1009193" y="27432"/>
                </a:cubicBezTo>
                <a:cubicBezTo>
                  <a:pt x="779501" y="29910"/>
                  <a:pt x="441829" y="-15535"/>
                  <a:pt x="0" y="27432"/>
                </a:cubicBezTo>
                <a:cubicBezTo>
                  <a:pt x="988" y="17221"/>
                  <a:pt x="-970" y="7538"/>
                  <a:pt x="0" y="0"/>
                </a:cubicBezTo>
                <a:close/>
              </a:path>
              <a:path w="5897880" h="27432" stroke="0" extrusionOk="0">
                <a:moveTo>
                  <a:pt x="0" y="0"/>
                </a:moveTo>
                <a:cubicBezTo>
                  <a:pt x="196299" y="-26676"/>
                  <a:pt x="463834" y="6738"/>
                  <a:pt x="596341" y="0"/>
                </a:cubicBezTo>
                <a:cubicBezTo>
                  <a:pt x="728848" y="-6738"/>
                  <a:pt x="857267" y="1845"/>
                  <a:pt x="1074725" y="0"/>
                </a:cubicBezTo>
                <a:cubicBezTo>
                  <a:pt x="1292183" y="-1845"/>
                  <a:pt x="1545672" y="3744"/>
                  <a:pt x="1848002" y="0"/>
                </a:cubicBezTo>
                <a:cubicBezTo>
                  <a:pt x="2150332" y="-3744"/>
                  <a:pt x="2306688" y="-14526"/>
                  <a:pt x="2444344" y="0"/>
                </a:cubicBezTo>
                <a:cubicBezTo>
                  <a:pt x="2582000" y="14526"/>
                  <a:pt x="2761095" y="-11862"/>
                  <a:pt x="3040685" y="0"/>
                </a:cubicBezTo>
                <a:cubicBezTo>
                  <a:pt x="3320275" y="11862"/>
                  <a:pt x="3622320" y="-32867"/>
                  <a:pt x="3813962" y="0"/>
                </a:cubicBezTo>
                <a:cubicBezTo>
                  <a:pt x="4005604" y="32867"/>
                  <a:pt x="4117810" y="-10778"/>
                  <a:pt x="4351325" y="0"/>
                </a:cubicBezTo>
                <a:cubicBezTo>
                  <a:pt x="4584840" y="10778"/>
                  <a:pt x="4963783" y="-32384"/>
                  <a:pt x="5124602" y="0"/>
                </a:cubicBezTo>
                <a:cubicBezTo>
                  <a:pt x="5285421" y="32384"/>
                  <a:pt x="5705238" y="-29538"/>
                  <a:pt x="5897880" y="0"/>
                </a:cubicBezTo>
                <a:cubicBezTo>
                  <a:pt x="5898677" y="11634"/>
                  <a:pt x="5899083" y="16994"/>
                  <a:pt x="5897880" y="27432"/>
                </a:cubicBezTo>
                <a:cubicBezTo>
                  <a:pt x="5630425" y="7719"/>
                  <a:pt x="5532865" y="21388"/>
                  <a:pt x="5242560" y="27432"/>
                </a:cubicBezTo>
                <a:cubicBezTo>
                  <a:pt x="4952255" y="33476"/>
                  <a:pt x="4783060" y="14892"/>
                  <a:pt x="4646219" y="27432"/>
                </a:cubicBezTo>
                <a:cubicBezTo>
                  <a:pt x="4509378" y="39972"/>
                  <a:pt x="4163771" y="-4851"/>
                  <a:pt x="3872941" y="27432"/>
                </a:cubicBezTo>
                <a:cubicBezTo>
                  <a:pt x="3582111" y="59715"/>
                  <a:pt x="3362704" y="7742"/>
                  <a:pt x="3099664" y="27432"/>
                </a:cubicBezTo>
                <a:cubicBezTo>
                  <a:pt x="2836624" y="47122"/>
                  <a:pt x="2747441" y="28801"/>
                  <a:pt x="2562301" y="27432"/>
                </a:cubicBezTo>
                <a:cubicBezTo>
                  <a:pt x="2377161" y="26063"/>
                  <a:pt x="2104946" y="30879"/>
                  <a:pt x="1906981" y="27432"/>
                </a:cubicBezTo>
                <a:cubicBezTo>
                  <a:pt x="1709016" y="23985"/>
                  <a:pt x="1304654" y="6821"/>
                  <a:pt x="1133704" y="27432"/>
                </a:cubicBezTo>
                <a:cubicBezTo>
                  <a:pt x="962754" y="48043"/>
                  <a:pt x="457048" y="12129"/>
                  <a:pt x="0" y="27432"/>
                </a:cubicBezTo>
                <a:cubicBezTo>
                  <a:pt x="894" y="14250"/>
                  <a:pt x="667" y="11053"/>
                  <a:pt x="0" y="0"/>
                </a:cubicBezTo>
                <a:close/>
              </a:path>
            </a:pathLst>
          </a:custGeom>
          <a:solidFill>
            <a:srgbClr val="FFFFFF"/>
          </a:solidFill>
          <a:ln w="41275" cap="rnd">
            <a:solidFill>
              <a:srgbClr val="FFFFFF"/>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6">
            <a:extLst>
              <a:ext uri="{FF2B5EF4-FFF2-40B4-BE49-F238E27FC236}">
                <a16:creationId xmlns:a16="http://schemas.microsoft.com/office/drawing/2014/main" id="{53BEA983-EAAB-42FB-84E9-E77708168C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29016" y="5440680"/>
            <a:ext cx="3200400" cy="27432"/>
          </a:xfrm>
          <a:custGeom>
            <a:avLst/>
            <a:gdLst>
              <a:gd name="connsiteX0" fmla="*/ 0 w 3200400"/>
              <a:gd name="connsiteY0" fmla="*/ 0 h 27432"/>
              <a:gd name="connsiteX1" fmla="*/ 608076 w 3200400"/>
              <a:gd name="connsiteY1" fmla="*/ 0 h 27432"/>
              <a:gd name="connsiteX2" fmla="*/ 1248156 w 3200400"/>
              <a:gd name="connsiteY2" fmla="*/ 0 h 27432"/>
              <a:gd name="connsiteX3" fmla="*/ 1920240 w 3200400"/>
              <a:gd name="connsiteY3" fmla="*/ 0 h 27432"/>
              <a:gd name="connsiteX4" fmla="*/ 2592324 w 3200400"/>
              <a:gd name="connsiteY4" fmla="*/ 0 h 27432"/>
              <a:gd name="connsiteX5" fmla="*/ 3200400 w 3200400"/>
              <a:gd name="connsiteY5" fmla="*/ 0 h 27432"/>
              <a:gd name="connsiteX6" fmla="*/ 3200400 w 3200400"/>
              <a:gd name="connsiteY6" fmla="*/ 27432 h 27432"/>
              <a:gd name="connsiteX7" fmla="*/ 2496312 w 3200400"/>
              <a:gd name="connsiteY7" fmla="*/ 27432 h 27432"/>
              <a:gd name="connsiteX8" fmla="*/ 1792224 w 3200400"/>
              <a:gd name="connsiteY8" fmla="*/ 27432 h 27432"/>
              <a:gd name="connsiteX9" fmla="*/ 1152144 w 3200400"/>
              <a:gd name="connsiteY9" fmla="*/ 27432 h 27432"/>
              <a:gd name="connsiteX10" fmla="*/ 0 w 3200400"/>
              <a:gd name="connsiteY10" fmla="*/ 27432 h 27432"/>
              <a:gd name="connsiteX11" fmla="*/ 0 w 3200400"/>
              <a:gd name="connsiteY11"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00400" h="27432" fill="none" extrusionOk="0">
                <a:moveTo>
                  <a:pt x="0" y="0"/>
                </a:moveTo>
                <a:cubicBezTo>
                  <a:pt x="176560" y="-17034"/>
                  <a:pt x="345323" y="-28956"/>
                  <a:pt x="608076" y="0"/>
                </a:cubicBezTo>
                <a:cubicBezTo>
                  <a:pt x="870829" y="28956"/>
                  <a:pt x="955637" y="-27357"/>
                  <a:pt x="1248156" y="0"/>
                </a:cubicBezTo>
                <a:cubicBezTo>
                  <a:pt x="1540675" y="27357"/>
                  <a:pt x="1624069" y="30558"/>
                  <a:pt x="1920240" y="0"/>
                </a:cubicBezTo>
                <a:cubicBezTo>
                  <a:pt x="2216411" y="-30558"/>
                  <a:pt x="2344585" y="12271"/>
                  <a:pt x="2592324" y="0"/>
                </a:cubicBezTo>
                <a:cubicBezTo>
                  <a:pt x="2840063" y="-12271"/>
                  <a:pt x="2987913" y="7129"/>
                  <a:pt x="3200400" y="0"/>
                </a:cubicBezTo>
                <a:cubicBezTo>
                  <a:pt x="3199234" y="7395"/>
                  <a:pt x="3200445" y="21864"/>
                  <a:pt x="3200400" y="27432"/>
                </a:cubicBezTo>
                <a:cubicBezTo>
                  <a:pt x="2991642" y="45977"/>
                  <a:pt x="2778729" y="1200"/>
                  <a:pt x="2496312" y="27432"/>
                </a:cubicBezTo>
                <a:cubicBezTo>
                  <a:pt x="2213895" y="53664"/>
                  <a:pt x="2080041" y="8460"/>
                  <a:pt x="1792224" y="27432"/>
                </a:cubicBezTo>
                <a:cubicBezTo>
                  <a:pt x="1504407" y="46404"/>
                  <a:pt x="1357364" y="6320"/>
                  <a:pt x="1152144" y="27432"/>
                </a:cubicBezTo>
                <a:cubicBezTo>
                  <a:pt x="946924" y="48544"/>
                  <a:pt x="515176" y="61411"/>
                  <a:pt x="0" y="27432"/>
                </a:cubicBezTo>
                <a:cubicBezTo>
                  <a:pt x="-503" y="20663"/>
                  <a:pt x="1168" y="5855"/>
                  <a:pt x="0" y="0"/>
                </a:cubicBezTo>
                <a:close/>
              </a:path>
              <a:path w="3200400" h="27432" stroke="0" extrusionOk="0">
                <a:moveTo>
                  <a:pt x="0" y="0"/>
                </a:moveTo>
                <a:cubicBezTo>
                  <a:pt x="273892" y="-2049"/>
                  <a:pt x="368520" y="4190"/>
                  <a:pt x="608076" y="0"/>
                </a:cubicBezTo>
                <a:cubicBezTo>
                  <a:pt x="847632" y="-4190"/>
                  <a:pt x="971999" y="7437"/>
                  <a:pt x="1152144" y="0"/>
                </a:cubicBezTo>
                <a:cubicBezTo>
                  <a:pt x="1332289" y="-7437"/>
                  <a:pt x="1665848" y="24107"/>
                  <a:pt x="1856232" y="0"/>
                </a:cubicBezTo>
                <a:cubicBezTo>
                  <a:pt x="2046616" y="-24107"/>
                  <a:pt x="2167965" y="18079"/>
                  <a:pt x="2464308" y="0"/>
                </a:cubicBezTo>
                <a:cubicBezTo>
                  <a:pt x="2760651" y="-18079"/>
                  <a:pt x="2877599" y="28161"/>
                  <a:pt x="3200400" y="0"/>
                </a:cubicBezTo>
                <a:cubicBezTo>
                  <a:pt x="3200593" y="12649"/>
                  <a:pt x="3199412" y="17989"/>
                  <a:pt x="3200400" y="27432"/>
                </a:cubicBezTo>
                <a:cubicBezTo>
                  <a:pt x="2978255" y="22115"/>
                  <a:pt x="2854979" y="18349"/>
                  <a:pt x="2560320" y="27432"/>
                </a:cubicBezTo>
                <a:cubicBezTo>
                  <a:pt x="2265661" y="36515"/>
                  <a:pt x="2043241" y="2929"/>
                  <a:pt x="1856232" y="27432"/>
                </a:cubicBezTo>
                <a:cubicBezTo>
                  <a:pt x="1669223" y="51935"/>
                  <a:pt x="1428863" y="5228"/>
                  <a:pt x="1312164" y="27432"/>
                </a:cubicBezTo>
                <a:cubicBezTo>
                  <a:pt x="1195465" y="49636"/>
                  <a:pt x="838125" y="31438"/>
                  <a:pt x="672084" y="27432"/>
                </a:cubicBezTo>
                <a:cubicBezTo>
                  <a:pt x="506043" y="23426"/>
                  <a:pt x="200317" y="-1243"/>
                  <a:pt x="0" y="27432"/>
                </a:cubicBezTo>
                <a:cubicBezTo>
                  <a:pt x="1300" y="19678"/>
                  <a:pt x="-86" y="12044"/>
                  <a:pt x="0" y="0"/>
                </a:cubicBezTo>
                <a:close/>
              </a:path>
            </a:pathLst>
          </a:custGeom>
          <a:solidFill>
            <a:srgbClr val="53B28E"/>
          </a:solidFill>
          <a:ln w="41275" cap="rnd">
            <a:solidFill>
              <a:srgbClr val="53B28E"/>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197867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6">
            <a:extLst>
              <a:ext uri="{FF2B5EF4-FFF2-40B4-BE49-F238E27FC236}">
                <a16:creationId xmlns:a16="http://schemas.microsoft.com/office/drawing/2014/main" id="{DA381740-063A-41A4-836D-85D14980EE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useBgFill="1">
        <p:nvSpPr>
          <p:cNvPr id="12" name="Rectangle 11">
            <a:extLst>
              <a:ext uri="{FF2B5EF4-FFF2-40B4-BE49-F238E27FC236}">
                <a16:creationId xmlns:a16="http://schemas.microsoft.com/office/drawing/2014/main" id="{665DBBEF-238B-476B-96AB-8AAC3224EC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4509F0E-35AE-4FEB-8ABB-706F4F6733DE}"/>
              </a:ext>
            </a:extLst>
          </p:cNvPr>
          <p:cNvSpPr>
            <a:spLocks noGrp="1"/>
          </p:cNvSpPr>
          <p:nvPr>
            <p:ph type="title"/>
          </p:nvPr>
        </p:nvSpPr>
        <p:spPr>
          <a:xfrm>
            <a:off x="638882" y="639193"/>
            <a:ext cx="3571810" cy="3573516"/>
          </a:xfrm>
        </p:spPr>
        <p:txBody>
          <a:bodyPr vert="horz" lIns="91440" tIns="45720" rIns="91440" bIns="45720" rtlCol="0" anchor="b">
            <a:normAutofit/>
          </a:bodyPr>
          <a:lstStyle/>
          <a:p>
            <a:r>
              <a:rPr lang="en-US" sz="3600" dirty="0">
                <a:latin typeface="Eras Medium ITC" panose="020B0602030504020804" pitchFamily="34" charset="0"/>
              </a:rPr>
              <a:t>NORMALIZING ASKING FOR HELP</a:t>
            </a:r>
          </a:p>
        </p:txBody>
      </p:sp>
      <p:sp>
        <p:nvSpPr>
          <p:cNvPr id="14" name="Rectangle 6">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4409267"/>
            <a:ext cx="3255095" cy="27432"/>
          </a:xfrm>
          <a:custGeom>
            <a:avLst/>
            <a:gdLst>
              <a:gd name="connsiteX0" fmla="*/ 0 w 3255095"/>
              <a:gd name="connsiteY0" fmla="*/ 0 h 27432"/>
              <a:gd name="connsiteX1" fmla="*/ 618468 w 3255095"/>
              <a:gd name="connsiteY1" fmla="*/ 0 h 27432"/>
              <a:gd name="connsiteX2" fmla="*/ 1269487 w 3255095"/>
              <a:gd name="connsiteY2" fmla="*/ 0 h 27432"/>
              <a:gd name="connsiteX3" fmla="*/ 1953057 w 3255095"/>
              <a:gd name="connsiteY3" fmla="*/ 0 h 27432"/>
              <a:gd name="connsiteX4" fmla="*/ 2636627 w 3255095"/>
              <a:gd name="connsiteY4" fmla="*/ 0 h 27432"/>
              <a:gd name="connsiteX5" fmla="*/ 3255095 w 3255095"/>
              <a:gd name="connsiteY5" fmla="*/ 0 h 27432"/>
              <a:gd name="connsiteX6" fmla="*/ 3255095 w 3255095"/>
              <a:gd name="connsiteY6" fmla="*/ 27432 h 27432"/>
              <a:gd name="connsiteX7" fmla="*/ 2538974 w 3255095"/>
              <a:gd name="connsiteY7" fmla="*/ 27432 h 27432"/>
              <a:gd name="connsiteX8" fmla="*/ 1822853 w 3255095"/>
              <a:gd name="connsiteY8" fmla="*/ 27432 h 27432"/>
              <a:gd name="connsiteX9" fmla="*/ 1171834 w 3255095"/>
              <a:gd name="connsiteY9" fmla="*/ 27432 h 27432"/>
              <a:gd name="connsiteX10" fmla="*/ 0 w 3255095"/>
              <a:gd name="connsiteY10" fmla="*/ 27432 h 27432"/>
              <a:gd name="connsiteX11" fmla="*/ 0 w 3255095"/>
              <a:gd name="connsiteY11"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27432"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3929" y="7395"/>
                  <a:pt x="3255140" y="21864"/>
                  <a:pt x="3255095" y="27432"/>
                </a:cubicBezTo>
                <a:cubicBezTo>
                  <a:pt x="3088545" y="32347"/>
                  <a:pt x="2687475" y="16563"/>
                  <a:pt x="2538974" y="27432"/>
                </a:cubicBezTo>
                <a:cubicBezTo>
                  <a:pt x="2390473" y="38301"/>
                  <a:pt x="2137381" y="185"/>
                  <a:pt x="1822853" y="27432"/>
                </a:cubicBezTo>
                <a:cubicBezTo>
                  <a:pt x="1508325" y="54679"/>
                  <a:pt x="1466437" y="29529"/>
                  <a:pt x="1171834" y="27432"/>
                </a:cubicBezTo>
                <a:cubicBezTo>
                  <a:pt x="877231" y="25335"/>
                  <a:pt x="561097" y="46787"/>
                  <a:pt x="0" y="27432"/>
                </a:cubicBezTo>
                <a:cubicBezTo>
                  <a:pt x="-503" y="20663"/>
                  <a:pt x="1168" y="5855"/>
                  <a:pt x="0" y="0"/>
                </a:cubicBezTo>
                <a:close/>
              </a:path>
              <a:path w="3255095" h="27432"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5288" y="12649"/>
                  <a:pt x="3254107" y="17989"/>
                  <a:pt x="3255095" y="27432"/>
                </a:cubicBezTo>
                <a:cubicBezTo>
                  <a:pt x="3120743" y="25834"/>
                  <a:pt x="2759628" y="51606"/>
                  <a:pt x="2604076" y="27432"/>
                </a:cubicBezTo>
                <a:cubicBezTo>
                  <a:pt x="2448524" y="3258"/>
                  <a:pt x="2184336" y="28743"/>
                  <a:pt x="1887955" y="27432"/>
                </a:cubicBezTo>
                <a:cubicBezTo>
                  <a:pt x="1591574" y="26121"/>
                  <a:pt x="1548845" y="16014"/>
                  <a:pt x="1334589" y="27432"/>
                </a:cubicBezTo>
                <a:cubicBezTo>
                  <a:pt x="1120333" y="38850"/>
                  <a:pt x="996014" y="18806"/>
                  <a:pt x="683570" y="27432"/>
                </a:cubicBezTo>
                <a:cubicBezTo>
                  <a:pt x="371126" y="36058"/>
                  <a:pt x="198687" y="25311"/>
                  <a:pt x="0" y="27432"/>
                </a:cubicBezTo>
                <a:cubicBezTo>
                  <a:pt x="1300" y="19678"/>
                  <a:pt x="-86" y="12044"/>
                  <a:pt x="0" y="0"/>
                </a:cubicBezTo>
                <a:close/>
              </a:path>
            </a:pathLst>
          </a:custGeom>
          <a:solidFill>
            <a:srgbClr val="53B28E"/>
          </a:solidFill>
          <a:ln w="38100" cap="rnd">
            <a:solidFill>
              <a:srgbClr val="53B28E"/>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5">
            <a:hlinkClick r:id="" action="ppaction://media"/>
            <a:extLst>
              <a:ext uri="{FF2B5EF4-FFF2-40B4-BE49-F238E27FC236}">
                <a16:creationId xmlns:a16="http://schemas.microsoft.com/office/drawing/2014/main" id="{7AE6A94C-4650-4621-91EE-D4518F3861C5}"/>
              </a:ext>
            </a:extLst>
          </p:cNvPr>
          <p:cNvPicPr>
            <a:picLocks noRot="1" noChangeAspect="1"/>
          </p:cNvPicPr>
          <p:nvPr>
            <a:videoFile r:link="rId1"/>
          </p:nvPr>
        </p:nvPicPr>
        <p:blipFill>
          <a:blip r:embed="rId4"/>
          <a:stretch>
            <a:fillRect/>
          </a:stretch>
        </p:blipFill>
        <p:spPr>
          <a:xfrm>
            <a:off x="4654296" y="709803"/>
            <a:ext cx="7214616" cy="5410962"/>
          </a:xfrm>
          <a:prstGeom prst="rect">
            <a:avLst/>
          </a:prstGeom>
        </p:spPr>
      </p:pic>
    </p:spTree>
    <p:extLst>
      <p:ext uri="{BB962C8B-B14F-4D97-AF65-F5344CB8AC3E}">
        <p14:creationId xmlns:p14="http://schemas.microsoft.com/office/powerpoint/2010/main" val="1566053609"/>
      </p:ext>
    </p:extLst>
  </p:cSld>
  <p:clrMapOvr>
    <a:masterClrMapping/>
  </p:clrMapOvr>
</p:sld>
</file>

<file path=ppt/theme/theme1.xml><?xml version="1.0" encoding="utf-8"?>
<a:theme xmlns:a="http://schemas.openxmlformats.org/drawingml/2006/main" name="SketchyVTI">
  <a:themeElements>
    <a:clrScheme name="AnalogousFromLightSeedRightStep">
      <a:dk1>
        <a:srgbClr val="000000"/>
      </a:dk1>
      <a:lt1>
        <a:srgbClr val="FFFFFF"/>
      </a:lt1>
      <a:dk2>
        <a:srgbClr val="243141"/>
      </a:dk2>
      <a:lt2>
        <a:srgbClr val="E8E2E4"/>
      </a:lt2>
      <a:accent1>
        <a:srgbClr val="53B28E"/>
      </a:accent1>
      <a:accent2>
        <a:srgbClr val="4CB0B4"/>
      </a:accent2>
      <a:accent3>
        <a:srgbClr val="67A7DE"/>
      </a:accent3>
      <a:accent4>
        <a:srgbClr val="5D6DDC"/>
      </a:accent4>
      <a:accent5>
        <a:srgbClr val="997AE2"/>
      </a:accent5>
      <a:accent6>
        <a:srgbClr val="B75DDC"/>
      </a:accent6>
      <a:hlink>
        <a:srgbClr val="AE6983"/>
      </a:hlink>
      <a:folHlink>
        <a:srgbClr val="7F7F7F"/>
      </a:folHlink>
    </a:clrScheme>
    <a:fontScheme name="Custom 2">
      <a:majorFont>
        <a:latin typeface="The Serif Hand Black"/>
        <a:ea typeface=""/>
        <a:cs typeface=""/>
      </a:majorFont>
      <a:minorFont>
        <a:latin typeface="The Hand Bol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ketchyVTI" id="{A6D2C935-A6E4-4DD9-BCC5-5AE2504DB8EA}" vid="{F0754072-50B6-4C01-B911-67246C9F58D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EBA493F80BFCB43867CDEBFCD560C95" ma:contentTypeVersion="9" ma:contentTypeDescription="Create a new document." ma:contentTypeScope="" ma:versionID="7275020f4c0f251b44d733fc6a999a7f">
  <xsd:schema xmlns:xsd="http://www.w3.org/2001/XMLSchema" xmlns:xs="http://www.w3.org/2001/XMLSchema" xmlns:p="http://schemas.microsoft.com/office/2006/metadata/properties" xmlns:ns2="e021116e-70b5-4dea-976a-806e996dba5c" xmlns:ns3="4259f52f-4b71-47bc-aac8-de2b0f5da881" targetNamespace="http://schemas.microsoft.com/office/2006/metadata/properties" ma:root="true" ma:fieldsID="f4cf8b7d47154cb13d3431a6b8bd24bd" ns2:_="" ns3:_="">
    <xsd:import namespace="e021116e-70b5-4dea-976a-806e996dba5c"/>
    <xsd:import namespace="4259f52f-4b71-47bc-aac8-de2b0f5da881"/>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021116e-70b5-4dea-976a-806e996dba5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259f52f-4b71-47bc-aac8-de2b0f5da881"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847553F-E52B-4BAF-B4B5-99BC80C7B75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021116e-70b5-4dea-976a-806e996dba5c"/>
    <ds:schemaRef ds:uri="4259f52f-4b71-47bc-aac8-de2b0f5da88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0B5218D-02EF-47E5-BB48-19944EE01CA4}">
  <ds:schemaRefs>
    <ds:schemaRef ds:uri="http://purl.org/dc/elements/1.1/"/>
    <ds:schemaRef ds:uri="http://schemas.microsoft.com/office/2006/metadata/properties"/>
    <ds:schemaRef ds:uri="4259f52f-4b71-47bc-aac8-de2b0f5da881"/>
    <ds:schemaRef ds:uri="e021116e-70b5-4dea-976a-806e996dba5c"/>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www.w3.org/XML/1998/namespace"/>
    <ds:schemaRef ds:uri="http://purl.org/dc/dcmitype/"/>
  </ds:schemaRefs>
</ds:datastoreItem>
</file>

<file path=customXml/itemProps3.xml><?xml version="1.0" encoding="utf-8"?>
<ds:datastoreItem xmlns:ds="http://schemas.openxmlformats.org/officeDocument/2006/customXml" ds:itemID="{36215A75-1671-41D6-81C9-48935E544B3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106</TotalTime>
  <Words>946</Words>
  <Application>Microsoft Office PowerPoint</Application>
  <PresentationFormat>Widescreen</PresentationFormat>
  <Paragraphs>132</Paragraphs>
  <Slides>25</Slides>
  <Notes>17</Notes>
  <HiddenSlides>1</HiddenSlides>
  <MMClips>2</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25</vt:i4>
      </vt:variant>
    </vt:vector>
  </HeadingPairs>
  <TitlesOfParts>
    <vt:vector size="31" baseType="lpstr">
      <vt:lpstr>Arial</vt:lpstr>
      <vt:lpstr>Calibri</vt:lpstr>
      <vt:lpstr>Eras Medium ITC</vt:lpstr>
      <vt:lpstr>The Hand Bold</vt:lpstr>
      <vt:lpstr>The Serif Hand Black</vt:lpstr>
      <vt:lpstr>SketchyVTI</vt:lpstr>
      <vt:lpstr>Help!</vt:lpstr>
      <vt:lpstr>PowerPoint Presentation</vt:lpstr>
      <vt:lpstr>Objectives</vt:lpstr>
      <vt:lpstr>People are hard-wired to be helpful</vt:lpstr>
      <vt:lpstr>Reflection</vt:lpstr>
      <vt:lpstr>Asking for help: not human nature</vt:lpstr>
      <vt:lpstr>USE ALL YOUR STRENGTH</vt:lpstr>
      <vt:lpstr>Reflection</vt:lpstr>
      <vt:lpstr>NORMALIZING ASKING FOR HELP</vt:lpstr>
      <vt:lpstr>Best ways to ask for help</vt:lpstr>
      <vt:lpstr>Let’s Practice</vt:lpstr>
      <vt:lpstr>What will you say?</vt:lpstr>
      <vt:lpstr>What if they say no?</vt:lpstr>
      <vt:lpstr>In real life…</vt:lpstr>
      <vt:lpstr>Depends on the problem…</vt:lpstr>
      <vt:lpstr>Reflection</vt:lpstr>
      <vt:lpstr>Who do I ask for help?</vt:lpstr>
      <vt:lpstr>I don’t know what book to read.  Can you help?</vt:lpstr>
      <vt:lpstr>I’m having a conflict with my friend. Can you help? </vt:lpstr>
      <vt:lpstr>I have an uncomfortable secret Can you help? </vt:lpstr>
      <vt:lpstr>I don’t know where my phone is. Can you help? </vt:lpstr>
      <vt:lpstr>Reflection</vt:lpstr>
      <vt:lpstr>Check out</vt:lpstr>
      <vt:lpstr>Teacher Feedback Survey</vt:lpstr>
      <vt:lpstr>Human Relations, Diversity &amp; Equity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Help!</dc:title>
  <dc:creator>Chiasson, Judy</dc:creator>
  <cp:lastModifiedBy>Gomez, Julie</cp:lastModifiedBy>
  <cp:revision>93</cp:revision>
  <dcterms:created xsi:type="dcterms:W3CDTF">2020-08-20T01:20:19Z</dcterms:created>
  <dcterms:modified xsi:type="dcterms:W3CDTF">2022-06-23T16:47:25Z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0x010100AEBA493F80BFCB43867CDEBFCD560C95</vt:lpwstr>
  </property>
</Properties>
</file>