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0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7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8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1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9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2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3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6ED0-DAEC-734F-A09C-45EF83B396DB}" type="datetimeFigureOut">
              <a:rPr lang="en-US" smtClean="0"/>
              <a:t>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EA5F3-6121-1A44-84CF-DB1D175A6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7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93" y="304800"/>
            <a:ext cx="8458107" cy="1162050"/>
          </a:xfrm>
        </p:spPr>
        <p:txBody>
          <a:bodyPr anchor="t">
            <a:noAutofit/>
          </a:bodyPr>
          <a:lstStyle/>
          <a:p>
            <a:pPr algn="ctr"/>
            <a:r>
              <a:rPr lang="en-US" sz="3600" b="1" dirty="0" smtClean="0"/>
              <a:t>Assurance Page of the SPSA</a:t>
            </a:r>
            <a:endParaRPr lang="en-US" sz="3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93" y="1115472"/>
            <a:ext cx="2141982" cy="5285614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school planning sheet for parent involvement activities must be </a:t>
            </a:r>
            <a:r>
              <a:rPr lang="en-US" sz="2000" b="1" u="sng" dirty="0" smtClean="0"/>
              <a:t>developed with parent recommendations </a:t>
            </a:r>
            <a:r>
              <a:rPr lang="en-US" sz="2000" dirty="0" smtClean="0"/>
              <a:t>for the projected expenditures from all categorical funds. </a:t>
            </a:r>
            <a:endParaRPr lang="en-US" sz="2000" dirty="0" smtClean="0"/>
          </a:p>
          <a:p>
            <a:endParaRPr lang="en-US" sz="2000" dirty="0" smtClean="0"/>
          </a:p>
          <a:p>
            <a:pPr marL="457200" indent="-457200">
              <a:buFont typeface="Arial" pitchFamily="34" charset="0"/>
              <a:buAutoNum type="arabicPeriod"/>
            </a:pPr>
            <a:endParaRPr lang="en-US" sz="2000" dirty="0" smtClean="0"/>
          </a:p>
          <a:p>
            <a:endParaRPr lang="en-US" sz="20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5" y="1115471"/>
            <a:ext cx="6316125" cy="3912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3847424" y="3373196"/>
            <a:ext cx="2750571" cy="434178"/>
          </a:xfrm>
          <a:prstGeom prst="wedgeRoundRectCallout">
            <a:avLst>
              <a:gd name="adj1" fmla="val -83884"/>
              <a:gd name="adj2" fmla="val -67218"/>
              <a:gd name="adj3" fmla="val 16667"/>
            </a:avLst>
          </a:prstGeom>
          <a:solidFill>
            <a:schemeClr val="bg1"/>
          </a:solidFill>
          <a:ln w="25400">
            <a:solidFill>
              <a:srgbClr val="9EB06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Principal’s </a:t>
            </a:r>
            <a:r>
              <a:rPr lang="en-US" sz="1400" dirty="0" smtClean="0"/>
              <a:t>Signature</a:t>
            </a:r>
            <a:endParaRPr lang="en-US" sz="1400" dirty="0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2523075" y="5978264"/>
            <a:ext cx="2241206" cy="607849"/>
          </a:xfrm>
          <a:prstGeom prst="wedgeRoundRectCallout">
            <a:avLst>
              <a:gd name="adj1" fmla="val -35586"/>
              <a:gd name="adj2" fmla="val -339312"/>
              <a:gd name="adj3" fmla="val 16667"/>
            </a:avLst>
          </a:prstGeom>
          <a:solidFill>
            <a:schemeClr val="bg1"/>
          </a:solidFill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SSC Chair’s Signature</a:t>
            </a:r>
            <a:endParaRPr lang="en-US" sz="1400" dirty="0"/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4866154" y="5109908"/>
            <a:ext cx="3973046" cy="1476205"/>
          </a:xfrm>
          <a:prstGeom prst="wedgeRoundRectCallout">
            <a:avLst>
              <a:gd name="adj1" fmla="val -41871"/>
              <a:gd name="adj2" fmla="val -110336"/>
              <a:gd name="adj3" fmla="val 16667"/>
            </a:avLst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To </a:t>
            </a:r>
            <a:r>
              <a:rPr lang="en-US" sz="1400" dirty="0" smtClean="0"/>
              <a:t>be compliant, the ELAC &amp; SAC “Recommendation” Date </a:t>
            </a:r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rgbClr val="008000"/>
                </a:solidFill>
              </a:rPr>
              <a:t>MUST</a:t>
            </a:r>
            <a:r>
              <a:rPr lang="en-US" sz="1400" dirty="0" smtClean="0">
                <a:solidFill>
                  <a:srgbClr val="008000"/>
                </a:solidFill>
              </a:rPr>
              <a:t> </a:t>
            </a:r>
            <a:r>
              <a:rPr lang="en-US" sz="1400" dirty="0" smtClean="0"/>
              <a:t>be prior to or the same date </a:t>
            </a:r>
            <a:endParaRPr lang="en-US" sz="1400" dirty="0" smtClean="0"/>
          </a:p>
          <a:p>
            <a:pPr algn="ctr"/>
            <a:r>
              <a:rPr lang="en-US" sz="1400" dirty="0" smtClean="0"/>
              <a:t>as </a:t>
            </a:r>
            <a:r>
              <a:rPr lang="en-US" sz="1400" dirty="0" smtClean="0"/>
              <a:t>the SSC Chairperson’s and Principal’s date</a:t>
            </a:r>
            <a:endParaRPr lang="en-US" sz="1400" dirty="0"/>
          </a:p>
        </p:txBody>
      </p:sp>
      <p:sp>
        <p:nvSpPr>
          <p:cNvPr id="13" name="AutoShape 15"/>
          <p:cNvSpPr>
            <a:spLocks noChangeArrowheads="1"/>
          </p:cNvSpPr>
          <p:nvPr/>
        </p:nvSpPr>
        <p:spPr bwMode="auto">
          <a:xfrm>
            <a:off x="5375519" y="1549649"/>
            <a:ext cx="3056190" cy="434178"/>
          </a:xfrm>
          <a:prstGeom prst="wedgeRoundRectCallout">
            <a:avLst>
              <a:gd name="adj1" fmla="val -133267"/>
              <a:gd name="adj2" fmla="val 262782"/>
              <a:gd name="adj3" fmla="val 16667"/>
            </a:avLst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Reason for expenditure</a:t>
            </a:r>
            <a:endParaRPr lang="en-US" sz="1400" dirty="0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3451992" y="5306932"/>
            <a:ext cx="1312289" cy="455449"/>
          </a:xfrm>
          <a:prstGeom prst="wedgeRoundRectCallout">
            <a:avLst>
              <a:gd name="adj1" fmla="val 49834"/>
              <a:gd name="adj2" fmla="val -246058"/>
              <a:gd name="adj3" fmla="val 16667"/>
            </a:avLst>
          </a:prstGeom>
          <a:solidFill>
            <a:schemeClr val="bg1"/>
          </a:solidFill>
          <a:ln w="254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 smtClean="0"/>
              <a:t>UTLA date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904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65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Assurance Page of the SPSA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 Page of the SPSA</dc:title>
  <dc:creator>LAUSD User</dc:creator>
  <cp:lastModifiedBy>LAUSD User</cp:lastModifiedBy>
  <cp:revision>2</cp:revision>
  <cp:lastPrinted>2014-03-11T17:15:27Z</cp:lastPrinted>
  <dcterms:created xsi:type="dcterms:W3CDTF">2014-03-11T17:10:13Z</dcterms:created>
  <dcterms:modified xsi:type="dcterms:W3CDTF">2014-03-11T22:54:36Z</dcterms:modified>
</cp:coreProperties>
</file>