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5"/>
  </p:notesMasterIdLst>
  <p:sldIdLst>
    <p:sldId id="256" r:id="rId2"/>
    <p:sldId id="287" r:id="rId3"/>
    <p:sldId id="266" r:id="rId4"/>
    <p:sldId id="275" r:id="rId5"/>
    <p:sldId id="293" r:id="rId6"/>
    <p:sldId id="278" r:id="rId7"/>
    <p:sldId id="297" r:id="rId8"/>
    <p:sldId id="298" r:id="rId9"/>
    <p:sldId id="277" r:id="rId10"/>
    <p:sldId id="272" r:id="rId11"/>
    <p:sldId id="279" r:id="rId12"/>
    <p:sldId id="281" r:id="rId13"/>
    <p:sldId id="285" r:id="rId14"/>
    <p:sldId id="282" r:id="rId15"/>
    <p:sldId id="288" r:id="rId16"/>
    <p:sldId id="291" r:id="rId17"/>
    <p:sldId id="274" r:id="rId18"/>
    <p:sldId id="284" r:id="rId19"/>
    <p:sldId id="294" r:id="rId20"/>
    <p:sldId id="295" r:id="rId21"/>
    <p:sldId id="296" r:id="rId22"/>
    <p:sldId id="283" r:id="rId23"/>
    <p:sldId id="292" r:id="rId2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17" autoAdjust="0"/>
    <p:restoredTop sz="80400" autoAdjust="0"/>
  </p:normalViewPr>
  <p:slideViewPr>
    <p:cSldViewPr>
      <p:cViewPr>
        <p:scale>
          <a:sx n="75" d="100"/>
          <a:sy n="75" d="100"/>
        </p:scale>
        <p:origin x="-58"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7150C8-5300-4D7E-A94B-D85AAFE98F4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19EFFC3-03CC-4A58-8EBB-74DD3E090409}">
      <dgm:prSet phldrT="[Text]"/>
      <dgm:spPr/>
      <dgm:t>
        <a:bodyPr/>
        <a:lstStyle/>
        <a:p>
          <a:r>
            <a:rPr lang="en-US" dirty="0" smtClean="0"/>
            <a:t>Standards</a:t>
          </a:r>
          <a:endParaRPr lang="en-US" dirty="0"/>
        </a:p>
      </dgm:t>
    </dgm:pt>
    <dgm:pt modelId="{AD92F03D-99F7-43A3-8D3A-5006760826BE}" type="parTrans" cxnId="{98473300-DEFB-43A5-A3F3-3C4F6EB05027}">
      <dgm:prSet/>
      <dgm:spPr/>
      <dgm:t>
        <a:bodyPr/>
        <a:lstStyle/>
        <a:p>
          <a:endParaRPr lang="en-US"/>
        </a:p>
      </dgm:t>
    </dgm:pt>
    <dgm:pt modelId="{0E20F7CC-5626-4C6D-901B-DDA38413A0FA}" type="sibTrans" cxnId="{98473300-DEFB-43A5-A3F3-3C4F6EB05027}">
      <dgm:prSet/>
      <dgm:spPr/>
      <dgm:t>
        <a:bodyPr/>
        <a:lstStyle/>
        <a:p>
          <a:endParaRPr lang="en-US"/>
        </a:p>
      </dgm:t>
    </dgm:pt>
    <dgm:pt modelId="{EBEABE0A-0EF8-49E9-B5C7-C71E7AF5439F}">
      <dgm:prSet phldrT="[Text]"/>
      <dgm:spPr/>
      <dgm:t>
        <a:bodyPr/>
        <a:lstStyle/>
        <a:p>
          <a:r>
            <a:rPr lang="en-US" dirty="0" smtClean="0"/>
            <a:t>Number Systems Learning Progression</a:t>
          </a:r>
          <a:endParaRPr lang="en-US" dirty="0"/>
        </a:p>
      </dgm:t>
    </dgm:pt>
    <dgm:pt modelId="{5599A24D-F869-4A1C-8444-4F003ECEA360}" type="parTrans" cxnId="{3B8A67BC-ACFE-42B8-9AAD-60E4C6F9F335}">
      <dgm:prSet/>
      <dgm:spPr/>
      <dgm:t>
        <a:bodyPr/>
        <a:lstStyle/>
        <a:p>
          <a:endParaRPr lang="en-US"/>
        </a:p>
      </dgm:t>
    </dgm:pt>
    <dgm:pt modelId="{D3438624-96B2-4A6A-8D17-53DC5AB31E6E}" type="sibTrans" cxnId="{3B8A67BC-ACFE-42B8-9AAD-60E4C6F9F335}">
      <dgm:prSet/>
      <dgm:spPr/>
      <dgm:t>
        <a:bodyPr/>
        <a:lstStyle/>
        <a:p>
          <a:endParaRPr lang="en-US"/>
        </a:p>
      </dgm:t>
    </dgm:pt>
    <dgm:pt modelId="{332B33B5-78B2-407D-9287-1FBF51F5EA71}">
      <dgm:prSet phldrT="[Text]"/>
      <dgm:spPr/>
      <dgm:t>
        <a:bodyPr/>
        <a:lstStyle/>
        <a:p>
          <a:r>
            <a:rPr lang="en-US" dirty="0" smtClean="0"/>
            <a:t>Lesson Agenda</a:t>
          </a:r>
          <a:endParaRPr lang="en-US" dirty="0"/>
        </a:p>
      </dgm:t>
    </dgm:pt>
    <dgm:pt modelId="{43585418-B451-4CB3-BACE-A824DF4EBB6A}" type="parTrans" cxnId="{8065E0CD-D0A5-4651-965D-C3F8A146976F}">
      <dgm:prSet/>
      <dgm:spPr/>
      <dgm:t>
        <a:bodyPr/>
        <a:lstStyle/>
        <a:p>
          <a:endParaRPr lang="en-US"/>
        </a:p>
      </dgm:t>
    </dgm:pt>
    <dgm:pt modelId="{08D0BC2C-2A4D-46E2-92B5-E7F532EEE8C3}" type="sibTrans" cxnId="{8065E0CD-D0A5-4651-965D-C3F8A146976F}">
      <dgm:prSet/>
      <dgm:spPr/>
      <dgm:t>
        <a:bodyPr/>
        <a:lstStyle/>
        <a:p>
          <a:endParaRPr lang="en-US"/>
        </a:p>
      </dgm:t>
    </dgm:pt>
    <dgm:pt modelId="{A5E5F941-13E0-4503-AE57-CBBAF1881176}">
      <dgm:prSet phldrT="[Text]"/>
      <dgm:spPr/>
      <dgm:t>
        <a:bodyPr/>
        <a:lstStyle/>
        <a:p>
          <a:r>
            <a:rPr lang="en-US" dirty="0" smtClean="0"/>
            <a:t>Getting  Ready for the Lesson (Resources and Tips)</a:t>
          </a:r>
          <a:endParaRPr lang="en-US" dirty="0"/>
        </a:p>
      </dgm:t>
    </dgm:pt>
    <dgm:pt modelId="{6BF2EE58-CE6A-4109-9DC1-95289C358F61}" type="parTrans" cxnId="{691A07AD-AE46-41E5-8D03-F0649D05FE01}">
      <dgm:prSet/>
      <dgm:spPr/>
      <dgm:t>
        <a:bodyPr/>
        <a:lstStyle/>
        <a:p>
          <a:endParaRPr lang="en-US"/>
        </a:p>
      </dgm:t>
    </dgm:pt>
    <dgm:pt modelId="{0544103C-A05F-458F-BA87-755AF5030212}" type="sibTrans" cxnId="{691A07AD-AE46-41E5-8D03-F0649D05FE01}">
      <dgm:prSet/>
      <dgm:spPr/>
      <dgm:t>
        <a:bodyPr/>
        <a:lstStyle/>
        <a:p>
          <a:endParaRPr lang="en-US"/>
        </a:p>
      </dgm:t>
    </dgm:pt>
    <dgm:pt modelId="{F2C7E573-13E5-4B1B-A39A-5AE0E31613CF}">
      <dgm:prSet phldrT="[Text]"/>
      <dgm:spPr/>
      <dgm:t>
        <a:bodyPr/>
        <a:lstStyle/>
        <a:p>
          <a:r>
            <a:rPr lang="en-US" dirty="0" smtClean="0"/>
            <a:t>Vocabulary Activities</a:t>
          </a:r>
          <a:endParaRPr lang="en-US" dirty="0"/>
        </a:p>
      </dgm:t>
    </dgm:pt>
    <dgm:pt modelId="{E6AA3C6C-7015-4BD3-9114-BFA206099BEB}" type="parTrans" cxnId="{D44135FF-2207-47AE-AD99-2DF3325788B7}">
      <dgm:prSet/>
      <dgm:spPr/>
      <dgm:t>
        <a:bodyPr/>
        <a:lstStyle/>
        <a:p>
          <a:endParaRPr lang="en-US"/>
        </a:p>
      </dgm:t>
    </dgm:pt>
    <dgm:pt modelId="{F82FABB3-ADA5-44F0-82C5-931F14C8B61E}" type="sibTrans" cxnId="{D44135FF-2207-47AE-AD99-2DF3325788B7}">
      <dgm:prSet/>
      <dgm:spPr/>
      <dgm:t>
        <a:bodyPr/>
        <a:lstStyle/>
        <a:p>
          <a:endParaRPr lang="en-US"/>
        </a:p>
      </dgm:t>
    </dgm:pt>
    <dgm:pt modelId="{5E03462A-02F8-484F-9576-FC36C730AD01}">
      <dgm:prSet phldrT="[Text]"/>
      <dgm:spPr/>
      <dgm:t>
        <a:bodyPr/>
        <a:lstStyle/>
        <a:p>
          <a:r>
            <a:rPr lang="en-US" dirty="0" smtClean="0"/>
            <a:t>Lesson</a:t>
          </a:r>
        </a:p>
        <a:p>
          <a:r>
            <a:rPr lang="en-US" dirty="0" smtClean="0"/>
            <a:t>(Presentation and Video)</a:t>
          </a:r>
          <a:endParaRPr lang="en-US" dirty="0"/>
        </a:p>
      </dgm:t>
    </dgm:pt>
    <dgm:pt modelId="{A90038BE-8E8E-4096-8323-F05405A4332E}" type="parTrans" cxnId="{B0B350C2-A6A1-4B3C-9E92-5E6756DE8A19}">
      <dgm:prSet/>
      <dgm:spPr/>
      <dgm:t>
        <a:bodyPr/>
        <a:lstStyle/>
        <a:p>
          <a:endParaRPr lang="en-US"/>
        </a:p>
      </dgm:t>
    </dgm:pt>
    <dgm:pt modelId="{F9B207F0-8033-4074-87A8-4D7C91646EA6}" type="sibTrans" cxnId="{B0B350C2-A6A1-4B3C-9E92-5E6756DE8A19}">
      <dgm:prSet/>
      <dgm:spPr/>
      <dgm:t>
        <a:bodyPr/>
        <a:lstStyle/>
        <a:p>
          <a:endParaRPr lang="en-US"/>
        </a:p>
      </dgm:t>
    </dgm:pt>
    <dgm:pt modelId="{3FC06F45-5E41-4E19-AD31-63C22E9DB010}">
      <dgm:prSet phldrT="[Text]"/>
      <dgm:spPr/>
      <dgm:t>
        <a:bodyPr/>
        <a:lstStyle/>
        <a:p>
          <a:r>
            <a:rPr lang="en-US" dirty="0" smtClean="0"/>
            <a:t>Textbook Connections</a:t>
          </a:r>
          <a:endParaRPr lang="en-US" dirty="0"/>
        </a:p>
      </dgm:t>
    </dgm:pt>
    <dgm:pt modelId="{C219DEA1-2317-46ED-AE0F-4232D320E5D6}" type="parTrans" cxnId="{D8856B1F-B8EE-495F-BFE4-1D213A2DB694}">
      <dgm:prSet/>
      <dgm:spPr/>
      <dgm:t>
        <a:bodyPr/>
        <a:lstStyle/>
        <a:p>
          <a:endParaRPr lang="en-US"/>
        </a:p>
      </dgm:t>
    </dgm:pt>
    <dgm:pt modelId="{EBDB4365-DB26-4144-9A25-46945B24CCB7}" type="sibTrans" cxnId="{D8856B1F-B8EE-495F-BFE4-1D213A2DB694}">
      <dgm:prSet/>
      <dgm:spPr/>
      <dgm:t>
        <a:bodyPr/>
        <a:lstStyle/>
        <a:p>
          <a:endParaRPr lang="en-US"/>
        </a:p>
      </dgm:t>
    </dgm:pt>
    <dgm:pt modelId="{DCEED76E-0326-49B8-A36F-C685244E6643}">
      <dgm:prSet phldrT="[Text]"/>
      <dgm:spPr/>
      <dgm:t>
        <a:bodyPr/>
        <a:lstStyle/>
        <a:p>
          <a:r>
            <a:rPr lang="en-US" dirty="0" smtClean="0"/>
            <a:t>Additional Resources</a:t>
          </a:r>
          <a:endParaRPr lang="en-US" dirty="0"/>
        </a:p>
      </dgm:t>
    </dgm:pt>
    <dgm:pt modelId="{07E87CB1-8350-4F04-9955-1175A58FC6E0}" type="parTrans" cxnId="{EB75DB0F-2E1F-4F7E-B175-42C43D9B2640}">
      <dgm:prSet/>
      <dgm:spPr/>
      <dgm:t>
        <a:bodyPr/>
        <a:lstStyle/>
        <a:p>
          <a:endParaRPr lang="en-US"/>
        </a:p>
      </dgm:t>
    </dgm:pt>
    <dgm:pt modelId="{29DDD687-7B0F-4733-A43D-6E6091C713EF}" type="sibTrans" cxnId="{EB75DB0F-2E1F-4F7E-B175-42C43D9B2640}">
      <dgm:prSet/>
      <dgm:spPr/>
      <dgm:t>
        <a:bodyPr/>
        <a:lstStyle/>
        <a:p>
          <a:endParaRPr lang="en-US"/>
        </a:p>
      </dgm:t>
    </dgm:pt>
    <dgm:pt modelId="{DA7E3854-DB9D-4FF9-B025-FE4A76E2BA4B}" type="pres">
      <dgm:prSet presAssocID="{ED7150C8-5300-4D7E-A94B-D85AAFE98F4B}" presName="diagram" presStyleCnt="0">
        <dgm:presLayoutVars>
          <dgm:dir/>
          <dgm:resizeHandles val="exact"/>
        </dgm:presLayoutVars>
      </dgm:prSet>
      <dgm:spPr/>
      <dgm:t>
        <a:bodyPr/>
        <a:lstStyle/>
        <a:p>
          <a:endParaRPr lang="en-US"/>
        </a:p>
      </dgm:t>
    </dgm:pt>
    <dgm:pt modelId="{63128D83-543B-46B4-B951-52988282917A}" type="pres">
      <dgm:prSet presAssocID="{919EFFC3-03CC-4A58-8EBB-74DD3E090409}" presName="node" presStyleLbl="node1" presStyleIdx="0" presStyleCnt="8">
        <dgm:presLayoutVars>
          <dgm:bulletEnabled val="1"/>
        </dgm:presLayoutVars>
      </dgm:prSet>
      <dgm:spPr/>
      <dgm:t>
        <a:bodyPr/>
        <a:lstStyle/>
        <a:p>
          <a:endParaRPr lang="en-US"/>
        </a:p>
      </dgm:t>
    </dgm:pt>
    <dgm:pt modelId="{5DA4E088-5B27-4DBD-A431-4E030E8F0F93}" type="pres">
      <dgm:prSet presAssocID="{0E20F7CC-5626-4C6D-901B-DDA38413A0FA}" presName="sibTrans" presStyleCnt="0"/>
      <dgm:spPr/>
    </dgm:pt>
    <dgm:pt modelId="{3E4BE58C-3442-40F6-A751-4FE1819BF935}" type="pres">
      <dgm:prSet presAssocID="{EBEABE0A-0EF8-49E9-B5C7-C71E7AF5439F}" presName="node" presStyleLbl="node1" presStyleIdx="1" presStyleCnt="8">
        <dgm:presLayoutVars>
          <dgm:bulletEnabled val="1"/>
        </dgm:presLayoutVars>
      </dgm:prSet>
      <dgm:spPr/>
      <dgm:t>
        <a:bodyPr/>
        <a:lstStyle/>
        <a:p>
          <a:endParaRPr lang="en-US"/>
        </a:p>
      </dgm:t>
    </dgm:pt>
    <dgm:pt modelId="{712769CB-8DBF-4C98-B47C-F3E147DD9F77}" type="pres">
      <dgm:prSet presAssocID="{D3438624-96B2-4A6A-8D17-53DC5AB31E6E}" presName="sibTrans" presStyleCnt="0"/>
      <dgm:spPr/>
    </dgm:pt>
    <dgm:pt modelId="{01763078-438F-47F4-B933-AE7A470A8EDE}" type="pres">
      <dgm:prSet presAssocID="{332B33B5-78B2-407D-9287-1FBF51F5EA71}" presName="node" presStyleLbl="node1" presStyleIdx="2" presStyleCnt="8" custLinFactNeighborX="-4397" custLinFactNeighborY="1165">
        <dgm:presLayoutVars>
          <dgm:bulletEnabled val="1"/>
        </dgm:presLayoutVars>
      </dgm:prSet>
      <dgm:spPr/>
      <dgm:t>
        <a:bodyPr/>
        <a:lstStyle/>
        <a:p>
          <a:endParaRPr lang="en-US"/>
        </a:p>
      </dgm:t>
    </dgm:pt>
    <dgm:pt modelId="{C9A22E56-2223-41BF-9562-85AF09DA5B00}" type="pres">
      <dgm:prSet presAssocID="{08D0BC2C-2A4D-46E2-92B5-E7F532EEE8C3}" presName="sibTrans" presStyleCnt="0"/>
      <dgm:spPr/>
    </dgm:pt>
    <dgm:pt modelId="{91B6F8ED-4351-4F96-8D7B-EFCA6BAE4614}" type="pres">
      <dgm:prSet presAssocID="{A5E5F941-13E0-4503-AE57-CBBAF1881176}" presName="node" presStyleLbl="node1" presStyleIdx="3" presStyleCnt="8">
        <dgm:presLayoutVars>
          <dgm:bulletEnabled val="1"/>
        </dgm:presLayoutVars>
      </dgm:prSet>
      <dgm:spPr/>
      <dgm:t>
        <a:bodyPr/>
        <a:lstStyle/>
        <a:p>
          <a:endParaRPr lang="en-US"/>
        </a:p>
      </dgm:t>
    </dgm:pt>
    <dgm:pt modelId="{ADD449B2-1E8C-4593-AECA-7DB4A9C1730E}" type="pres">
      <dgm:prSet presAssocID="{0544103C-A05F-458F-BA87-755AF5030212}" presName="sibTrans" presStyleCnt="0"/>
      <dgm:spPr/>
    </dgm:pt>
    <dgm:pt modelId="{9C78D8E6-2627-4786-91CC-BAF294ED1B16}" type="pres">
      <dgm:prSet presAssocID="{F2C7E573-13E5-4B1B-A39A-5AE0E31613CF}" presName="node" presStyleLbl="node1" presStyleIdx="4" presStyleCnt="8">
        <dgm:presLayoutVars>
          <dgm:bulletEnabled val="1"/>
        </dgm:presLayoutVars>
      </dgm:prSet>
      <dgm:spPr/>
      <dgm:t>
        <a:bodyPr/>
        <a:lstStyle/>
        <a:p>
          <a:endParaRPr lang="en-US"/>
        </a:p>
      </dgm:t>
    </dgm:pt>
    <dgm:pt modelId="{52278844-A7F3-4779-A4A6-C0621C2DE109}" type="pres">
      <dgm:prSet presAssocID="{F82FABB3-ADA5-44F0-82C5-931F14C8B61E}" presName="sibTrans" presStyleCnt="0"/>
      <dgm:spPr/>
    </dgm:pt>
    <dgm:pt modelId="{FAFB506F-11F2-402F-B391-83BDEDFDA3F7}" type="pres">
      <dgm:prSet presAssocID="{5E03462A-02F8-484F-9576-FC36C730AD01}" presName="node" presStyleLbl="node1" presStyleIdx="5" presStyleCnt="8">
        <dgm:presLayoutVars>
          <dgm:bulletEnabled val="1"/>
        </dgm:presLayoutVars>
      </dgm:prSet>
      <dgm:spPr/>
      <dgm:t>
        <a:bodyPr/>
        <a:lstStyle/>
        <a:p>
          <a:endParaRPr lang="en-US"/>
        </a:p>
      </dgm:t>
    </dgm:pt>
    <dgm:pt modelId="{A3B1CCDB-22FF-4D83-917C-AF1A8A0D32B0}" type="pres">
      <dgm:prSet presAssocID="{F9B207F0-8033-4074-87A8-4D7C91646EA6}" presName="sibTrans" presStyleCnt="0"/>
      <dgm:spPr/>
    </dgm:pt>
    <dgm:pt modelId="{ADA9DF16-ADAF-4F5D-8E04-121F288C203E}" type="pres">
      <dgm:prSet presAssocID="{3FC06F45-5E41-4E19-AD31-63C22E9DB010}" presName="node" presStyleLbl="node1" presStyleIdx="6" presStyleCnt="8">
        <dgm:presLayoutVars>
          <dgm:bulletEnabled val="1"/>
        </dgm:presLayoutVars>
      </dgm:prSet>
      <dgm:spPr/>
      <dgm:t>
        <a:bodyPr/>
        <a:lstStyle/>
        <a:p>
          <a:endParaRPr lang="en-US"/>
        </a:p>
      </dgm:t>
    </dgm:pt>
    <dgm:pt modelId="{B8149738-2E22-4414-B5B9-0F236DD40F6B}" type="pres">
      <dgm:prSet presAssocID="{EBDB4365-DB26-4144-9A25-46945B24CCB7}" presName="sibTrans" presStyleCnt="0"/>
      <dgm:spPr/>
    </dgm:pt>
    <dgm:pt modelId="{8B61FCA8-924F-42A1-A51F-25BED0880D40}" type="pres">
      <dgm:prSet presAssocID="{DCEED76E-0326-49B8-A36F-C685244E6643}" presName="node" presStyleLbl="node1" presStyleIdx="7" presStyleCnt="8">
        <dgm:presLayoutVars>
          <dgm:bulletEnabled val="1"/>
        </dgm:presLayoutVars>
      </dgm:prSet>
      <dgm:spPr/>
      <dgm:t>
        <a:bodyPr/>
        <a:lstStyle/>
        <a:p>
          <a:endParaRPr lang="en-US"/>
        </a:p>
      </dgm:t>
    </dgm:pt>
  </dgm:ptLst>
  <dgm:cxnLst>
    <dgm:cxn modelId="{F90D52A2-FB8C-41B4-BE1D-6203B22849B2}" type="presOf" srcId="{332B33B5-78B2-407D-9287-1FBF51F5EA71}" destId="{01763078-438F-47F4-B933-AE7A470A8EDE}" srcOrd="0" destOrd="0" presId="urn:microsoft.com/office/officeart/2005/8/layout/default"/>
    <dgm:cxn modelId="{98473300-DEFB-43A5-A3F3-3C4F6EB05027}" srcId="{ED7150C8-5300-4D7E-A94B-D85AAFE98F4B}" destId="{919EFFC3-03CC-4A58-8EBB-74DD3E090409}" srcOrd="0" destOrd="0" parTransId="{AD92F03D-99F7-43A3-8D3A-5006760826BE}" sibTransId="{0E20F7CC-5626-4C6D-901B-DDA38413A0FA}"/>
    <dgm:cxn modelId="{D44135FF-2207-47AE-AD99-2DF3325788B7}" srcId="{ED7150C8-5300-4D7E-A94B-D85AAFE98F4B}" destId="{F2C7E573-13E5-4B1B-A39A-5AE0E31613CF}" srcOrd="4" destOrd="0" parTransId="{E6AA3C6C-7015-4BD3-9114-BFA206099BEB}" sibTransId="{F82FABB3-ADA5-44F0-82C5-931F14C8B61E}"/>
    <dgm:cxn modelId="{F787B749-00D4-499A-A9DE-5B5CD4F56509}" type="presOf" srcId="{A5E5F941-13E0-4503-AE57-CBBAF1881176}" destId="{91B6F8ED-4351-4F96-8D7B-EFCA6BAE4614}" srcOrd="0" destOrd="0" presId="urn:microsoft.com/office/officeart/2005/8/layout/default"/>
    <dgm:cxn modelId="{7351C02D-D0D9-4890-9D64-69FCBBCA5180}" type="presOf" srcId="{DCEED76E-0326-49B8-A36F-C685244E6643}" destId="{8B61FCA8-924F-42A1-A51F-25BED0880D40}" srcOrd="0" destOrd="0" presId="urn:microsoft.com/office/officeart/2005/8/layout/default"/>
    <dgm:cxn modelId="{0E63F572-0DC5-4A33-9DD6-278D2BD7885D}" type="presOf" srcId="{ED7150C8-5300-4D7E-A94B-D85AAFE98F4B}" destId="{DA7E3854-DB9D-4FF9-B025-FE4A76E2BA4B}" srcOrd="0" destOrd="0" presId="urn:microsoft.com/office/officeart/2005/8/layout/default"/>
    <dgm:cxn modelId="{3B8A67BC-ACFE-42B8-9AAD-60E4C6F9F335}" srcId="{ED7150C8-5300-4D7E-A94B-D85AAFE98F4B}" destId="{EBEABE0A-0EF8-49E9-B5C7-C71E7AF5439F}" srcOrd="1" destOrd="0" parTransId="{5599A24D-F869-4A1C-8444-4F003ECEA360}" sibTransId="{D3438624-96B2-4A6A-8D17-53DC5AB31E6E}"/>
    <dgm:cxn modelId="{EB75DB0F-2E1F-4F7E-B175-42C43D9B2640}" srcId="{ED7150C8-5300-4D7E-A94B-D85AAFE98F4B}" destId="{DCEED76E-0326-49B8-A36F-C685244E6643}" srcOrd="7" destOrd="0" parTransId="{07E87CB1-8350-4F04-9955-1175A58FC6E0}" sibTransId="{29DDD687-7B0F-4733-A43D-6E6091C713EF}"/>
    <dgm:cxn modelId="{691A07AD-AE46-41E5-8D03-F0649D05FE01}" srcId="{ED7150C8-5300-4D7E-A94B-D85AAFE98F4B}" destId="{A5E5F941-13E0-4503-AE57-CBBAF1881176}" srcOrd="3" destOrd="0" parTransId="{6BF2EE58-CE6A-4109-9DC1-95289C358F61}" sibTransId="{0544103C-A05F-458F-BA87-755AF5030212}"/>
    <dgm:cxn modelId="{8065E0CD-D0A5-4651-965D-C3F8A146976F}" srcId="{ED7150C8-5300-4D7E-A94B-D85AAFE98F4B}" destId="{332B33B5-78B2-407D-9287-1FBF51F5EA71}" srcOrd="2" destOrd="0" parTransId="{43585418-B451-4CB3-BACE-A824DF4EBB6A}" sibTransId="{08D0BC2C-2A4D-46E2-92B5-E7F532EEE8C3}"/>
    <dgm:cxn modelId="{3978C698-B946-4105-96D1-91097CDEAAD2}" type="presOf" srcId="{3FC06F45-5E41-4E19-AD31-63C22E9DB010}" destId="{ADA9DF16-ADAF-4F5D-8E04-121F288C203E}" srcOrd="0" destOrd="0" presId="urn:microsoft.com/office/officeart/2005/8/layout/default"/>
    <dgm:cxn modelId="{A8DCE74C-0AAF-4BD9-8159-604A1A7279B5}" type="presOf" srcId="{919EFFC3-03CC-4A58-8EBB-74DD3E090409}" destId="{63128D83-543B-46B4-B951-52988282917A}" srcOrd="0" destOrd="0" presId="urn:microsoft.com/office/officeart/2005/8/layout/default"/>
    <dgm:cxn modelId="{963B5C11-3918-496B-AFB3-27C2FAD6DD8A}" type="presOf" srcId="{EBEABE0A-0EF8-49E9-B5C7-C71E7AF5439F}" destId="{3E4BE58C-3442-40F6-A751-4FE1819BF935}" srcOrd="0" destOrd="0" presId="urn:microsoft.com/office/officeart/2005/8/layout/default"/>
    <dgm:cxn modelId="{D8856B1F-B8EE-495F-BFE4-1D213A2DB694}" srcId="{ED7150C8-5300-4D7E-A94B-D85AAFE98F4B}" destId="{3FC06F45-5E41-4E19-AD31-63C22E9DB010}" srcOrd="6" destOrd="0" parTransId="{C219DEA1-2317-46ED-AE0F-4232D320E5D6}" sibTransId="{EBDB4365-DB26-4144-9A25-46945B24CCB7}"/>
    <dgm:cxn modelId="{B0B350C2-A6A1-4B3C-9E92-5E6756DE8A19}" srcId="{ED7150C8-5300-4D7E-A94B-D85AAFE98F4B}" destId="{5E03462A-02F8-484F-9576-FC36C730AD01}" srcOrd="5" destOrd="0" parTransId="{A90038BE-8E8E-4096-8323-F05405A4332E}" sibTransId="{F9B207F0-8033-4074-87A8-4D7C91646EA6}"/>
    <dgm:cxn modelId="{3DE331E4-1C76-4C96-8A5C-49B1859E780B}" type="presOf" srcId="{5E03462A-02F8-484F-9576-FC36C730AD01}" destId="{FAFB506F-11F2-402F-B391-83BDEDFDA3F7}" srcOrd="0" destOrd="0" presId="urn:microsoft.com/office/officeart/2005/8/layout/default"/>
    <dgm:cxn modelId="{3B0CFE0A-2A03-4CEC-847A-AF6F4C8F8D8B}" type="presOf" srcId="{F2C7E573-13E5-4B1B-A39A-5AE0E31613CF}" destId="{9C78D8E6-2627-4786-91CC-BAF294ED1B16}" srcOrd="0" destOrd="0" presId="urn:microsoft.com/office/officeart/2005/8/layout/default"/>
    <dgm:cxn modelId="{DB577A1C-4233-488F-95F1-6E9281292F6C}" type="presParOf" srcId="{DA7E3854-DB9D-4FF9-B025-FE4A76E2BA4B}" destId="{63128D83-543B-46B4-B951-52988282917A}" srcOrd="0" destOrd="0" presId="urn:microsoft.com/office/officeart/2005/8/layout/default"/>
    <dgm:cxn modelId="{080F6F4A-A53A-4EC9-9D33-9342A5A6F8F4}" type="presParOf" srcId="{DA7E3854-DB9D-4FF9-B025-FE4A76E2BA4B}" destId="{5DA4E088-5B27-4DBD-A431-4E030E8F0F93}" srcOrd="1" destOrd="0" presId="urn:microsoft.com/office/officeart/2005/8/layout/default"/>
    <dgm:cxn modelId="{5EFABBE0-059F-4D17-AFF1-15EBAC6556F2}" type="presParOf" srcId="{DA7E3854-DB9D-4FF9-B025-FE4A76E2BA4B}" destId="{3E4BE58C-3442-40F6-A751-4FE1819BF935}" srcOrd="2" destOrd="0" presId="urn:microsoft.com/office/officeart/2005/8/layout/default"/>
    <dgm:cxn modelId="{1FB4465A-CFCC-47BF-B1E2-F82FAEC9380B}" type="presParOf" srcId="{DA7E3854-DB9D-4FF9-B025-FE4A76E2BA4B}" destId="{712769CB-8DBF-4C98-B47C-F3E147DD9F77}" srcOrd="3" destOrd="0" presId="urn:microsoft.com/office/officeart/2005/8/layout/default"/>
    <dgm:cxn modelId="{678D71F8-C194-47DC-ABAB-BE3820F86A9E}" type="presParOf" srcId="{DA7E3854-DB9D-4FF9-B025-FE4A76E2BA4B}" destId="{01763078-438F-47F4-B933-AE7A470A8EDE}" srcOrd="4" destOrd="0" presId="urn:microsoft.com/office/officeart/2005/8/layout/default"/>
    <dgm:cxn modelId="{1CD6E3E0-DC44-47DA-8914-3DC3D52A3DF4}" type="presParOf" srcId="{DA7E3854-DB9D-4FF9-B025-FE4A76E2BA4B}" destId="{C9A22E56-2223-41BF-9562-85AF09DA5B00}" srcOrd="5" destOrd="0" presId="urn:microsoft.com/office/officeart/2005/8/layout/default"/>
    <dgm:cxn modelId="{683B79E1-281E-40DE-8481-BD0B1D40C58B}" type="presParOf" srcId="{DA7E3854-DB9D-4FF9-B025-FE4A76E2BA4B}" destId="{91B6F8ED-4351-4F96-8D7B-EFCA6BAE4614}" srcOrd="6" destOrd="0" presId="urn:microsoft.com/office/officeart/2005/8/layout/default"/>
    <dgm:cxn modelId="{6C842124-3907-4C88-86BE-E99D68DB5704}" type="presParOf" srcId="{DA7E3854-DB9D-4FF9-B025-FE4A76E2BA4B}" destId="{ADD449B2-1E8C-4593-AECA-7DB4A9C1730E}" srcOrd="7" destOrd="0" presId="urn:microsoft.com/office/officeart/2005/8/layout/default"/>
    <dgm:cxn modelId="{8F8EFB54-828E-471F-86CD-A9F983133252}" type="presParOf" srcId="{DA7E3854-DB9D-4FF9-B025-FE4A76E2BA4B}" destId="{9C78D8E6-2627-4786-91CC-BAF294ED1B16}" srcOrd="8" destOrd="0" presId="urn:microsoft.com/office/officeart/2005/8/layout/default"/>
    <dgm:cxn modelId="{D583895A-CE9F-4911-B89B-35E5A9B59E4E}" type="presParOf" srcId="{DA7E3854-DB9D-4FF9-B025-FE4A76E2BA4B}" destId="{52278844-A7F3-4779-A4A6-C0621C2DE109}" srcOrd="9" destOrd="0" presId="urn:microsoft.com/office/officeart/2005/8/layout/default"/>
    <dgm:cxn modelId="{1A9EFF2C-AA79-4063-9425-1A02E2F7AEE0}" type="presParOf" srcId="{DA7E3854-DB9D-4FF9-B025-FE4A76E2BA4B}" destId="{FAFB506F-11F2-402F-B391-83BDEDFDA3F7}" srcOrd="10" destOrd="0" presId="urn:microsoft.com/office/officeart/2005/8/layout/default"/>
    <dgm:cxn modelId="{405505FD-E10F-4B26-80E1-F071BA3BFC3B}" type="presParOf" srcId="{DA7E3854-DB9D-4FF9-B025-FE4A76E2BA4B}" destId="{A3B1CCDB-22FF-4D83-917C-AF1A8A0D32B0}" srcOrd="11" destOrd="0" presId="urn:microsoft.com/office/officeart/2005/8/layout/default"/>
    <dgm:cxn modelId="{945028B0-D53A-45FD-B257-7EC95C1C63D9}" type="presParOf" srcId="{DA7E3854-DB9D-4FF9-B025-FE4A76E2BA4B}" destId="{ADA9DF16-ADAF-4F5D-8E04-121F288C203E}" srcOrd="12" destOrd="0" presId="urn:microsoft.com/office/officeart/2005/8/layout/default"/>
    <dgm:cxn modelId="{8AC471B1-C383-4AEA-875B-76D978A563F8}" type="presParOf" srcId="{DA7E3854-DB9D-4FF9-B025-FE4A76E2BA4B}" destId="{B8149738-2E22-4414-B5B9-0F236DD40F6B}" srcOrd="13" destOrd="0" presId="urn:microsoft.com/office/officeart/2005/8/layout/default"/>
    <dgm:cxn modelId="{D1FB0D0F-1039-40E8-9F7A-C3F62CB5DCB6}" type="presParOf" srcId="{DA7E3854-DB9D-4FF9-B025-FE4A76E2BA4B}" destId="{8B61FCA8-924F-42A1-A51F-25BED0880D4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05BF4-8BEB-415A-B069-976C8F8E0B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A54AE3E-1383-4FCC-93B6-BB8B7B5B3186}">
      <dgm:prSet phldrT="[Text]"/>
      <dgm:spPr/>
      <dgm:t>
        <a:bodyPr/>
        <a:lstStyle/>
        <a:p>
          <a:r>
            <a:rPr lang="en-US" dirty="0" smtClean="0"/>
            <a:t>MP 1</a:t>
          </a:r>
          <a:endParaRPr lang="en-US" dirty="0"/>
        </a:p>
      </dgm:t>
    </dgm:pt>
    <dgm:pt modelId="{4EC8C5B8-EEC2-4F9A-B930-713B9FC132DE}" type="parTrans" cxnId="{A797CBA0-B600-45B0-8E54-5B5E86928791}">
      <dgm:prSet/>
      <dgm:spPr/>
      <dgm:t>
        <a:bodyPr/>
        <a:lstStyle/>
        <a:p>
          <a:endParaRPr lang="en-US"/>
        </a:p>
      </dgm:t>
    </dgm:pt>
    <dgm:pt modelId="{E8B72630-6D83-40C2-B67F-9F19FBD5B69A}" type="sibTrans" cxnId="{A797CBA0-B600-45B0-8E54-5B5E86928791}">
      <dgm:prSet/>
      <dgm:spPr/>
      <dgm:t>
        <a:bodyPr/>
        <a:lstStyle/>
        <a:p>
          <a:endParaRPr lang="en-US"/>
        </a:p>
      </dgm:t>
    </dgm:pt>
    <dgm:pt modelId="{21E6EDDE-DE0E-4D04-BDCD-EF6C511EFCF0}">
      <dgm:prSet phldrT="[Text]"/>
      <dgm:spPr/>
      <dgm:t>
        <a:bodyPr/>
        <a:lstStyle/>
        <a:p>
          <a:r>
            <a:rPr lang="en-US" dirty="0" smtClean="0"/>
            <a:t>Make sense of problems and persevere in solving them.</a:t>
          </a:r>
          <a:endParaRPr lang="en-US" dirty="0"/>
        </a:p>
      </dgm:t>
    </dgm:pt>
    <dgm:pt modelId="{E856D2B7-E3DD-4206-A24B-8B28950D8840}" type="parTrans" cxnId="{93F3BACC-D8CA-4491-AE59-DD730C739C8E}">
      <dgm:prSet/>
      <dgm:spPr/>
      <dgm:t>
        <a:bodyPr/>
        <a:lstStyle/>
        <a:p>
          <a:endParaRPr lang="en-US"/>
        </a:p>
      </dgm:t>
    </dgm:pt>
    <dgm:pt modelId="{4B2F80F8-7F84-454F-A629-4790864DF8F7}" type="sibTrans" cxnId="{93F3BACC-D8CA-4491-AE59-DD730C739C8E}">
      <dgm:prSet/>
      <dgm:spPr/>
      <dgm:t>
        <a:bodyPr/>
        <a:lstStyle/>
        <a:p>
          <a:endParaRPr lang="en-US"/>
        </a:p>
      </dgm:t>
    </dgm:pt>
    <dgm:pt modelId="{4111135A-E459-46F7-850B-2758C796B762}">
      <dgm:prSet phldrT="[Text]"/>
      <dgm:spPr/>
      <dgm:t>
        <a:bodyPr/>
        <a:lstStyle/>
        <a:p>
          <a:r>
            <a:rPr lang="en-US" dirty="0" smtClean="0"/>
            <a:t>MP 2</a:t>
          </a:r>
          <a:endParaRPr lang="en-US" dirty="0"/>
        </a:p>
      </dgm:t>
    </dgm:pt>
    <dgm:pt modelId="{08BB5A70-FC9C-4276-BA2E-1E365D42E138}" type="parTrans" cxnId="{7C9C88AD-C914-4387-BA7A-8D67EA72BA9E}">
      <dgm:prSet/>
      <dgm:spPr/>
      <dgm:t>
        <a:bodyPr/>
        <a:lstStyle/>
        <a:p>
          <a:endParaRPr lang="en-US"/>
        </a:p>
      </dgm:t>
    </dgm:pt>
    <dgm:pt modelId="{B2FB51BD-42D9-4AE0-BD14-5D27F9ADC9BA}" type="sibTrans" cxnId="{7C9C88AD-C914-4387-BA7A-8D67EA72BA9E}">
      <dgm:prSet/>
      <dgm:spPr/>
      <dgm:t>
        <a:bodyPr/>
        <a:lstStyle/>
        <a:p>
          <a:endParaRPr lang="en-US"/>
        </a:p>
      </dgm:t>
    </dgm:pt>
    <dgm:pt modelId="{A830787E-3A21-47AD-A2FF-42B6B40EE910}">
      <dgm:prSet phldrT="[Text]"/>
      <dgm:spPr/>
      <dgm:t>
        <a:bodyPr/>
        <a:lstStyle/>
        <a:p>
          <a:r>
            <a:rPr lang="en-US" dirty="0" smtClean="0"/>
            <a:t>Reason abstractly and quantitatively.</a:t>
          </a:r>
          <a:endParaRPr lang="en-US" dirty="0"/>
        </a:p>
      </dgm:t>
    </dgm:pt>
    <dgm:pt modelId="{4D6F7C62-A191-4741-A420-8D8A12C11494}" type="parTrans" cxnId="{6CE1C71C-06AC-4E4C-9DD1-2088D8714C63}">
      <dgm:prSet/>
      <dgm:spPr/>
      <dgm:t>
        <a:bodyPr/>
        <a:lstStyle/>
        <a:p>
          <a:endParaRPr lang="en-US"/>
        </a:p>
      </dgm:t>
    </dgm:pt>
    <dgm:pt modelId="{CD387828-225F-405A-82E0-53FC663FE04C}" type="sibTrans" cxnId="{6CE1C71C-06AC-4E4C-9DD1-2088D8714C63}">
      <dgm:prSet/>
      <dgm:spPr/>
      <dgm:t>
        <a:bodyPr/>
        <a:lstStyle/>
        <a:p>
          <a:endParaRPr lang="en-US"/>
        </a:p>
      </dgm:t>
    </dgm:pt>
    <dgm:pt modelId="{23E3B94B-36AE-664D-8448-A35CE0AA2438}">
      <dgm:prSet phldrT="[Text]"/>
      <dgm:spPr/>
      <dgm:t>
        <a:bodyPr/>
        <a:lstStyle/>
        <a:p>
          <a:r>
            <a:rPr lang="en-US" dirty="0" smtClean="0"/>
            <a:t>MP 4</a:t>
          </a:r>
          <a:endParaRPr lang="en-US" dirty="0"/>
        </a:p>
      </dgm:t>
    </dgm:pt>
    <dgm:pt modelId="{FE42977A-9C65-504B-9239-59C0AB30132D}" type="parTrans" cxnId="{6628E805-5CCD-DE41-913F-19E20D92FE18}">
      <dgm:prSet/>
      <dgm:spPr/>
      <dgm:t>
        <a:bodyPr/>
        <a:lstStyle/>
        <a:p>
          <a:endParaRPr lang="en-US"/>
        </a:p>
      </dgm:t>
    </dgm:pt>
    <dgm:pt modelId="{8A797D65-280E-0642-A050-F0A62C296912}" type="sibTrans" cxnId="{6628E805-5CCD-DE41-913F-19E20D92FE18}">
      <dgm:prSet/>
      <dgm:spPr/>
      <dgm:t>
        <a:bodyPr/>
        <a:lstStyle/>
        <a:p>
          <a:endParaRPr lang="en-US"/>
        </a:p>
      </dgm:t>
    </dgm:pt>
    <dgm:pt modelId="{3EF5D8CC-49B4-2E42-B806-EB8194281FE6}">
      <dgm:prSet phldrT="[Text]"/>
      <dgm:spPr/>
      <dgm:t>
        <a:bodyPr/>
        <a:lstStyle/>
        <a:p>
          <a:r>
            <a:rPr lang="en-US" dirty="0" smtClean="0"/>
            <a:t>Model with mathematics</a:t>
          </a:r>
          <a:endParaRPr lang="en-US" dirty="0"/>
        </a:p>
      </dgm:t>
    </dgm:pt>
    <dgm:pt modelId="{3E4C8B12-5038-D841-84FB-5F0F07203E33}" type="parTrans" cxnId="{B3D62D54-846A-FD44-AC7C-4EEFB744DF4F}">
      <dgm:prSet/>
      <dgm:spPr/>
      <dgm:t>
        <a:bodyPr/>
        <a:lstStyle/>
        <a:p>
          <a:endParaRPr lang="en-US"/>
        </a:p>
      </dgm:t>
    </dgm:pt>
    <dgm:pt modelId="{8CBCBCBB-FCDF-2445-B035-34E4C949E52F}" type="sibTrans" cxnId="{B3D62D54-846A-FD44-AC7C-4EEFB744DF4F}">
      <dgm:prSet/>
      <dgm:spPr/>
      <dgm:t>
        <a:bodyPr/>
        <a:lstStyle/>
        <a:p>
          <a:endParaRPr lang="en-US"/>
        </a:p>
      </dgm:t>
    </dgm:pt>
    <dgm:pt modelId="{7655764D-CF56-8141-9B40-6A7F18BBD4D0}">
      <dgm:prSet phldrT="[Text]"/>
      <dgm:spPr/>
      <dgm:t>
        <a:bodyPr/>
        <a:lstStyle/>
        <a:p>
          <a:r>
            <a:rPr lang="en-US" dirty="0" smtClean="0"/>
            <a:t>MP 7</a:t>
          </a:r>
          <a:endParaRPr lang="en-US" dirty="0"/>
        </a:p>
      </dgm:t>
    </dgm:pt>
    <dgm:pt modelId="{912B8FD9-0596-3047-8B3D-C20503820AAD}" type="parTrans" cxnId="{E5592023-B1B3-004C-9A77-7B0FB48F6510}">
      <dgm:prSet/>
      <dgm:spPr/>
      <dgm:t>
        <a:bodyPr/>
        <a:lstStyle/>
        <a:p>
          <a:endParaRPr lang="en-US"/>
        </a:p>
      </dgm:t>
    </dgm:pt>
    <dgm:pt modelId="{63018439-B677-F245-90A0-050EC2055D25}" type="sibTrans" cxnId="{E5592023-B1B3-004C-9A77-7B0FB48F6510}">
      <dgm:prSet/>
      <dgm:spPr/>
      <dgm:t>
        <a:bodyPr/>
        <a:lstStyle/>
        <a:p>
          <a:endParaRPr lang="en-US"/>
        </a:p>
      </dgm:t>
    </dgm:pt>
    <dgm:pt modelId="{80FEBA27-4103-4D4D-8A66-03D42EBCD739}">
      <dgm:prSet phldrT="[Text]"/>
      <dgm:spPr/>
      <dgm:t>
        <a:bodyPr/>
        <a:lstStyle/>
        <a:p>
          <a:r>
            <a:rPr lang="en-US" dirty="0" smtClean="0"/>
            <a:t>Look for and make use of structure</a:t>
          </a:r>
          <a:endParaRPr lang="en-US" dirty="0"/>
        </a:p>
      </dgm:t>
    </dgm:pt>
    <dgm:pt modelId="{2C7E8DFB-748F-284F-A2B3-9C1D084F9FED}" type="parTrans" cxnId="{6849E154-80FD-1640-8E9C-F5C53037A474}">
      <dgm:prSet/>
      <dgm:spPr/>
      <dgm:t>
        <a:bodyPr/>
        <a:lstStyle/>
        <a:p>
          <a:endParaRPr lang="en-US"/>
        </a:p>
      </dgm:t>
    </dgm:pt>
    <dgm:pt modelId="{EEAE2A8D-A42A-3544-91B7-5233EA963626}" type="sibTrans" cxnId="{6849E154-80FD-1640-8E9C-F5C53037A474}">
      <dgm:prSet/>
      <dgm:spPr/>
      <dgm:t>
        <a:bodyPr/>
        <a:lstStyle/>
        <a:p>
          <a:endParaRPr lang="en-US"/>
        </a:p>
      </dgm:t>
    </dgm:pt>
    <dgm:pt modelId="{DED65082-F666-48BF-B26A-9E28F7111814}" type="pres">
      <dgm:prSet presAssocID="{CF405BF4-8BEB-415A-B069-976C8F8E0BD2}" presName="linear" presStyleCnt="0">
        <dgm:presLayoutVars>
          <dgm:animLvl val="lvl"/>
          <dgm:resizeHandles val="exact"/>
        </dgm:presLayoutVars>
      </dgm:prSet>
      <dgm:spPr/>
      <dgm:t>
        <a:bodyPr/>
        <a:lstStyle/>
        <a:p>
          <a:endParaRPr lang="en-US"/>
        </a:p>
      </dgm:t>
    </dgm:pt>
    <dgm:pt modelId="{051A51DA-6F1C-424F-BDE6-EFBF42C6E047}" type="pres">
      <dgm:prSet presAssocID="{AA54AE3E-1383-4FCC-93B6-BB8B7B5B3186}" presName="parentText" presStyleLbl="node1" presStyleIdx="0" presStyleCnt="4" custLinFactNeighborX="-2174" custLinFactNeighborY="-5867">
        <dgm:presLayoutVars>
          <dgm:chMax val="0"/>
          <dgm:bulletEnabled val="1"/>
        </dgm:presLayoutVars>
      </dgm:prSet>
      <dgm:spPr/>
      <dgm:t>
        <a:bodyPr/>
        <a:lstStyle/>
        <a:p>
          <a:endParaRPr lang="en-US"/>
        </a:p>
      </dgm:t>
    </dgm:pt>
    <dgm:pt modelId="{0C874B8A-78F2-43A6-9A27-19B6821C33D8}" type="pres">
      <dgm:prSet presAssocID="{AA54AE3E-1383-4FCC-93B6-BB8B7B5B3186}" presName="childText" presStyleLbl="revTx" presStyleIdx="0" presStyleCnt="4">
        <dgm:presLayoutVars>
          <dgm:bulletEnabled val="1"/>
        </dgm:presLayoutVars>
      </dgm:prSet>
      <dgm:spPr/>
      <dgm:t>
        <a:bodyPr/>
        <a:lstStyle/>
        <a:p>
          <a:endParaRPr lang="en-US"/>
        </a:p>
      </dgm:t>
    </dgm:pt>
    <dgm:pt modelId="{F108927F-65E5-4C9A-9F92-62CE6806B1E1}" type="pres">
      <dgm:prSet presAssocID="{4111135A-E459-46F7-850B-2758C796B762}" presName="parentText" presStyleLbl="node1" presStyleIdx="1" presStyleCnt="4">
        <dgm:presLayoutVars>
          <dgm:chMax val="0"/>
          <dgm:bulletEnabled val="1"/>
        </dgm:presLayoutVars>
      </dgm:prSet>
      <dgm:spPr/>
      <dgm:t>
        <a:bodyPr/>
        <a:lstStyle/>
        <a:p>
          <a:endParaRPr lang="en-US"/>
        </a:p>
      </dgm:t>
    </dgm:pt>
    <dgm:pt modelId="{E66B5219-7370-4FE4-9FFD-C1AB0BBAA9D7}" type="pres">
      <dgm:prSet presAssocID="{4111135A-E459-46F7-850B-2758C796B762}" presName="childText" presStyleLbl="revTx" presStyleIdx="1" presStyleCnt="4">
        <dgm:presLayoutVars>
          <dgm:bulletEnabled val="1"/>
        </dgm:presLayoutVars>
      </dgm:prSet>
      <dgm:spPr/>
      <dgm:t>
        <a:bodyPr/>
        <a:lstStyle/>
        <a:p>
          <a:endParaRPr lang="en-US"/>
        </a:p>
      </dgm:t>
    </dgm:pt>
    <dgm:pt modelId="{FF1C7D50-5AEF-A64C-83E9-B77F5363B6BE}" type="pres">
      <dgm:prSet presAssocID="{23E3B94B-36AE-664D-8448-A35CE0AA2438}" presName="parentText" presStyleLbl="node1" presStyleIdx="2" presStyleCnt="4">
        <dgm:presLayoutVars>
          <dgm:chMax val="0"/>
          <dgm:bulletEnabled val="1"/>
        </dgm:presLayoutVars>
      </dgm:prSet>
      <dgm:spPr/>
      <dgm:t>
        <a:bodyPr/>
        <a:lstStyle/>
        <a:p>
          <a:endParaRPr lang="en-US"/>
        </a:p>
      </dgm:t>
    </dgm:pt>
    <dgm:pt modelId="{EAD4A0FF-BB89-5F49-923F-D16DFAA55F58}" type="pres">
      <dgm:prSet presAssocID="{23E3B94B-36AE-664D-8448-A35CE0AA2438}" presName="childText" presStyleLbl="revTx" presStyleIdx="2" presStyleCnt="4">
        <dgm:presLayoutVars>
          <dgm:bulletEnabled val="1"/>
        </dgm:presLayoutVars>
      </dgm:prSet>
      <dgm:spPr/>
      <dgm:t>
        <a:bodyPr/>
        <a:lstStyle/>
        <a:p>
          <a:endParaRPr lang="en-US"/>
        </a:p>
      </dgm:t>
    </dgm:pt>
    <dgm:pt modelId="{8B9D7F21-5540-7044-B629-831D5A8B442D}" type="pres">
      <dgm:prSet presAssocID="{7655764D-CF56-8141-9B40-6A7F18BBD4D0}" presName="parentText" presStyleLbl="node1" presStyleIdx="3" presStyleCnt="4">
        <dgm:presLayoutVars>
          <dgm:chMax val="0"/>
          <dgm:bulletEnabled val="1"/>
        </dgm:presLayoutVars>
      </dgm:prSet>
      <dgm:spPr/>
      <dgm:t>
        <a:bodyPr/>
        <a:lstStyle/>
        <a:p>
          <a:endParaRPr lang="en-US"/>
        </a:p>
      </dgm:t>
    </dgm:pt>
    <dgm:pt modelId="{A0AF34AD-098A-D749-AEE7-5C023DD36B7B}" type="pres">
      <dgm:prSet presAssocID="{7655764D-CF56-8141-9B40-6A7F18BBD4D0}" presName="childText" presStyleLbl="revTx" presStyleIdx="3" presStyleCnt="4">
        <dgm:presLayoutVars>
          <dgm:bulletEnabled val="1"/>
        </dgm:presLayoutVars>
      </dgm:prSet>
      <dgm:spPr/>
      <dgm:t>
        <a:bodyPr/>
        <a:lstStyle/>
        <a:p>
          <a:endParaRPr lang="en-US"/>
        </a:p>
      </dgm:t>
    </dgm:pt>
  </dgm:ptLst>
  <dgm:cxnLst>
    <dgm:cxn modelId="{7B562672-FA5D-214D-BA43-3A8B4D9F9C68}" type="presOf" srcId="{3EF5D8CC-49B4-2E42-B806-EB8194281FE6}" destId="{EAD4A0FF-BB89-5F49-923F-D16DFAA55F58}" srcOrd="0" destOrd="0" presId="urn:microsoft.com/office/officeart/2005/8/layout/vList2"/>
    <dgm:cxn modelId="{E5592023-B1B3-004C-9A77-7B0FB48F6510}" srcId="{CF405BF4-8BEB-415A-B069-976C8F8E0BD2}" destId="{7655764D-CF56-8141-9B40-6A7F18BBD4D0}" srcOrd="3" destOrd="0" parTransId="{912B8FD9-0596-3047-8B3D-C20503820AAD}" sibTransId="{63018439-B677-F245-90A0-050EC2055D25}"/>
    <dgm:cxn modelId="{6628E805-5CCD-DE41-913F-19E20D92FE18}" srcId="{CF405BF4-8BEB-415A-B069-976C8F8E0BD2}" destId="{23E3B94B-36AE-664D-8448-A35CE0AA2438}" srcOrd="2" destOrd="0" parTransId="{FE42977A-9C65-504B-9239-59C0AB30132D}" sibTransId="{8A797D65-280E-0642-A050-F0A62C296912}"/>
    <dgm:cxn modelId="{7C9C88AD-C914-4387-BA7A-8D67EA72BA9E}" srcId="{CF405BF4-8BEB-415A-B069-976C8F8E0BD2}" destId="{4111135A-E459-46F7-850B-2758C796B762}" srcOrd="1" destOrd="0" parTransId="{08BB5A70-FC9C-4276-BA2E-1E365D42E138}" sibTransId="{B2FB51BD-42D9-4AE0-BD14-5D27F9ADC9BA}"/>
    <dgm:cxn modelId="{6CE1C71C-06AC-4E4C-9DD1-2088D8714C63}" srcId="{4111135A-E459-46F7-850B-2758C796B762}" destId="{A830787E-3A21-47AD-A2FF-42B6B40EE910}" srcOrd="0" destOrd="0" parTransId="{4D6F7C62-A191-4741-A420-8D8A12C11494}" sibTransId="{CD387828-225F-405A-82E0-53FC663FE04C}"/>
    <dgm:cxn modelId="{A797CBA0-B600-45B0-8E54-5B5E86928791}" srcId="{CF405BF4-8BEB-415A-B069-976C8F8E0BD2}" destId="{AA54AE3E-1383-4FCC-93B6-BB8B7B5B3186}" srcOrd="0" destOrd="0" parTransId="{4EC8C5B8-EEC2-4F9A-B930-713B9FC132DE}" sibTransId="{E8B72630-6D83-40C2-B67F-9F19FBD5B69A}"/>
    <dgm:cxn modelId="{F25D2DCE-DCFC-8740-988A-8E04FE8CD538}" type="presOf" srcId="{23E3B94B-36AE-664D-8448-A35CE0AA2438}" destId="{FF1C7D50-5AEF-A64C-83E9-B77F5363B6BE}" srcOrd="0" destOrd="0" presId="urn:microsoft.com/office/officeart/2005/8/layout/vList2"/>
    <dgm:cxn modelId="{93F3BACC-D8CA-4491-AE59-DD730C739C8E}" srcId="{AA54AE3E-1383-4FCC-93B6-BB8B7B5B3186}" destId="{21E6EDDE-DE0E-4D04-BDCD-EF6C511EFCF0}" srcOrd="0" destOrd="0" parTransId="{E856D2B7-E3DD-4206-A24B-8B28950D8840}" sibTransId="{4B2F80F8-7F84-454F-A629-4790864DF8F7}"/>
    <dgm:cxn modelId="{F5A14CF0-1D51-C04B-B464-101E3EA9250C}" type="presOf" srcId="{CF405BF4-8BEB-415A-B069-976C8F8E0BD2}" destId="{DED65082-F666-48BF-B26A-9E28F7111814}" srcOrd="0" destOrd="0" presId="urn:microsoft.com/office/officeart/2005/8/layout/vList2"/>
    <dgm:cxn modelId="{CF319360-218E-404A-B0E2-DD559C426BC6}" type="presOf" srcId="{AA54AE3E-1383-4FCC-93B6-BB8B7B5B3186}" destId="{051A51DA-6F1C-424F-BDE6-EFBF42C6E047}" srcOrd="0" destOrd="0" presId="urn:microsoft.com/office/officeart/2005/8/layout/vList2"/>
    <dgm:cxn modelId="{B3D62D54-846A-FD44-AC7C-4EEFB744DF4F}" srcId="{23E3B94B-36AE-664D-8448-A35CE0AA2438}" destId="{3EF5D8CC-49B4-2E42-B806-EB8194281FE6}" srcOrd="0" destOrd="0" parTransId="{3E4C8B12-5038-D841-84FB-5F0F07203E33}" sibTransId="{8CBCBCBB-FCDF-2445-B035-34E4C949E52F}"/>
    <dgm:cxn modelId="{507A96AC-50B6-3E4E-8053-0D6C1592A8B4}" type="presOf" srcId="{7655764D-CF56-8141-9B40-6A7F18BBD4D0}" destId="{8B9D7F21-5540-7044-B629-831D5A8B442D}" srcOrd="0" destOrd="0" presId="urn:microsoft.com/office/officeart/2005/8/layout/vList2"/>
    <dgm:cxn modelId="{F32C2B72-C151-A34C-BB77-0F436E494ADF}" type="presOf" srcId="{4111135A-E459-46F7-850B-2758C796B762}" destId="{F108927F-65E5-4C9A-9F92-62CE6806B1E1}" srcOrd="0" destOrd="0" presId="urn:microsoft.com/office/officeart/2005/8/layout/vList2"/>
    <dgm:cxn modelId="{0E5DB4FF-FBAB-DF4E-8C58-B69D01FBAE75}" type="presOf" srcId="{80FEBA27-4103-4D4D-8A66-03D42EBCD739}" destId="{A0AF34AD-098A-D749-AEE7-5C023DD36B7B}" srcOrd="0" destOrd="0" presId="urn:microsoft.com/office/officeart/2005/8/layout/vList2"/>
    <dgm:cxn modelId="{3C738461-6D1A-EC4C-93C1-80942A4C1D71}" type="presOf" srcId="{21E6EDDE-DE0E-4D04-BDCD-EF6C511EFCF0}" destId="{0C874B8A-78F2-43A6-9A27-19B6821C33D8}" srcOrd="0" destOrd="0" presId="urn:microsoft.com/office/officeart/2005/8/layout/vList2"/>
    <dgm:cxn modelId="{C0E4652B-312D-D84D-B90A-5D2AB9740BE4}" type="presOf" srcId="{A830787E-3A21-47AD-A2FF-42B6B40EE910}" destId="{E66B5219-7370-4FE4-9FFD-C1AB0BBAA9D7}" srcOrd="0" destOrd="0" presId="urn:microsoft.com/office/officeart/2005/8/layout/vList2"/>
    <dgm:cxn modelId="{6849E154-80FD-1640-8E9C-F5C53037A474}" srcId="{7655764D-CF56-8141-9B40-6A7F18BBD4D0}" destId="{80FEBA27-4103-4D4D-8A66-03D42EBCD739}" srcOrd="0" destOrd="0" parTransId="{2C7E8DFB-748F-284F-A2B3-9C1D084F9FED}" sibTransId="{EEAE2A8D-A42A-3544-91B7-5233EA963626}"/>
    <dgm:cxn modelId="{1BDBDE69-0D68-E44F-9368-6529377DFDA0}" type="presParOf" srcId="{DED65082-F666-48BF-B26A-9E28F7111814}" destId="{051A51DA-6F1C-424F-BDE6-EFBF42C6E047}" srcOrd="0" destOrd="0" presId="urn:microsoft.com/office/officeart/2005/8/layout/vList2"/>
    <dgm:cxn modelId="{95BD4AD0-E721-7942-BAC9-692F1D4401DB}" type="presParOf" srcId="{DED65082-F666-48BF-B26A-9E28F7111814}" destId="{0C874B8A-78F2-43A6-9A27-19B6821C33D8}" srcOrd="1" destOrd="0" presId="urn:microsoft.com/office/officeart/2005/8/layout/vList2"/>
    <dgm:cxn modelId="{BAF2A413-8B63-594F-8913-D4AB7987A04E}" type="presParOf" srcId="{DED65082-F666-48BF-B26A-9E28F7111814}" destId="{F108927F-65E5-4C9A-9F92-62CE6806B1E1}" srcOrd="2" destOrd="0" presId="urn:microsoft.com/office/officeart/2005/8/layout/vList2"/>
    <dgm:cxn modelId="{083D2630-D934-AF43-9D79-940C83545B2C}" type="presParOf" srcId="{DED65082-F666-48BF-B26A-9E28F7111814}" destId="{E66B5219-7370-4FE4-9FFD-C1AB0BBAA9D7}" srcOrd="3" destOrd="0" presId="urn:microsoft.com/office/officeart/2005/8/layout/vList2"/>
    <dgm:cxn modelId="{DE0BD696-0B8E-604D-8418-E78401C1AD28}" type="presParOf" srcId="{DED65082-F666-48BF-B26A-9E28F7111814}" destId="{FF1C7D50-5AEF-A64C-83E9-B77F5363B6BE}" srcOrd="4" destOrd="0" presId="urn:microsoft.com/office/officeart/2005/8/layout/vList2"/>
    <dgm:cxn modelId="{C9119665-0AD1-4E4D-A71B-495286B3175F}" type="presParOf" srcId="{DED65082-F666-48BF-B26A-9E28F7111814}" destId="{EAD4A0FF-BB89-5F49-923F-D16DFAA55F58}" srcOrd="5" destOrd="0" presId="urn:microsoft.com/office/officeart/2005/8/layout/vList2"/>
    <dgm:cxn modelId="{185243AA-C3C7-3540-ABDD-09C218C4E20D}" type="presParOf" srcId="{DED65082-F666-48BF-B26A-9E28F7111814}" destId="{8B9D7F21-5540-7044-B629-831D5A8B442D}" srcOrd="6" destOrd="0" presId="urn:microsoft.com/office/officeart/2005/8/layout/vList2"/>
    <dgm:cxn modelId="{04204158-877E-B740-93D3-FE5CDBFD4D75}" type="presParOf" srcId="{DED65082-F666-48BF-B26A-9E28F7111814}" destId="{A0AF34AD-098A-D749-AEE7-5C023DD36B7B}"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0F47D8-306D-45A6-81BF-F8802FB681E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D9B7F42-2E7B-4A05-91E4-E49B54852B88}">
      <dgm:prSet phldrT="[Text]"/>
      <dgm:spPr/>
      <dgm:t>
        <a:bodyPr/>
        <a:lstStyle/>
        <a:p>
          <a:r>
            <a:rPr lang="en-US" dirty="0" smtClean="0"/>
            <a:t>Grade 6</a:t>
          </a:r>
          <a:endParaRPr lang="en-US" dirty="0"/>
        </a:p>
      </dgm:t>
    </dgm:pt>
    <dgm:pt modelId="{73899DFD-B372-4D18-AFAD-BD583A3C89A0}" type="parTrans" cxnId="{79B71A6C-AE69-4441-AF9D-18FBF65F2772}">
      <dgm:prSet/>
      <dgm:spPr/>
      <dgm:t>
        <a:bodyPr/>
        <a:lstStyle/>
        <a:p>
          <a:endParaRPr lang="en-US"/>
        </a:p>
      </dgm:t>
    </dgm:pt>
    <dgm:pt modelId="{1C3AE5D6-9B1C-46BA-A5FE-04765FAB896E}" type="sibTrans" cxnId="{79B71A6C-AE69-4441-AF9D-18FBF65F2772}">
      <dgm:prSet/>
      <dgm:spPr/>
      <dgm:t>
        <a:bodyPr/>
        <a:lstStyle/>
        <a:p>
          <a:endParaRPr lang="en-US"/>
        </a:p>
      </dgm:t>
    </dgm:pt>
    <dgm:pt modelId="{0A5A1AF6-5C7B-4E6E-A22D-ABCBF8AB6B6A}">
      <dgm:prSet phldrT="[Text]"/>
      <dgm:spPr/>
      <dgm:t>
        <a:bodyPr/>
        <a:lstStyle/>
        <a:p>
          <a:r>
            <a:rPr lang="en-US" dirty="0" smtClean="0"/>
            <a:t>Represent positive and negative  numbers on a number line</a:t>
          </a:r>
          <a:endParaRPr lang="en-US" dirty="0"/>
        </a:p>
      </dgm:t>
    </dgm:pt>
    <dgm:pt modelId="{6C492A4C-D076-419B-9D49-9533F75FEAE5}" type="parTrans" cxnId="{6BB1FF8D-0347-48FD-8C87-E7FC24A721F2}">
      <dgm:prSet/>
      <dgm:spPr/>
      <dgm:t>
        <a:bodyPr/>
        <a:lstStyle/>
        <a:p>
          <a:endParaRPr lang="en-US"/>
        </a:p>
      </dgm:t>
    </dgm:pt>
    <dgm:pt modelId="{4AE7630C-92DB-44E7-9657-FB236A6A5462}" type="sibTrans" cxnId="{6BB1FF8D-0347-48FD-8C87-E7FC24A721F2}">
      <dgm:prSet/>
      <dgm:spPr/>
      <dgm:t>
        <a:bodyPr/>
        <a:lstStyle/>
        <a:p>
          <a:endParaRPr lang="en-US"/>
        </a:p>
      </dgm:t>
    </dgm:pt>
    <dgm:pt modelId="{D2A5E863-1BA6-4643-AED8-99024E123B4E}">
      <dgm:prSet phldrT="[Text]"/>
      <dgm:spPr/>
      <dgm:t>
        <a:bodyPr/>
        <a:lstStyle/>
        <a:p>
          <a:r>
            <a:rPr lang="en-US" dirty="0" smtClean="0"/>
            <a:t>Grade 7</a:t>
          </a:r>
          <a:endParaRPr lang="en-US" dirty="0"/>
        </a:p>
      </dgm:t>
    </dgm:pt>
    <dgm:pt modelId="{696CE158-7320-4C1D-9064-3A4497501C8D}" type="parTrans" cxnId="{E514E59F-4A41-434D-954C-5D85F38B1147}">
      <dgm:prSet/>
      <dgm:spPr/>
      <dgm:t>
        <a:bodyPr/>
        <a:lstStyle/>
        <a:p>
          <a:endParaRPr lang="en-US"/>
        </a:p>
      </dgm:t>
    </dgm:pt>
    <dgm:pt modelId="{4D992C92-45E4-40FC-BDEF-5B86028C4478}" type="sibTrans" cxnId="{E514E59F-4A41-434D-954C-5D85F38B1147}">
      <dgm:prSet/>
      <dgm:spPr/>
      <dgm:t>
        <a:bodyPr/>
        <a:lstStyle/>
        <a:p>
          <a:endParaRPr lang="en-US"/>
        </a:p>
      </dgm:t>
    </dgm:pt>
    <dgm:pt modelId="{B6035CC1-900E-4D75-827E-C230E1D49EBD}">
      <dgm:prSet phldrT="[Text]"/>
      <dgm:spPr/>
      <dgm:t>
        <a:bodyPr/>
        <a:lstStyle/>
        <a:p>
          <a:r>
            <a:rPr lang="en-US" dirty="0" smtClean="0"/>
            <a:t>Operations</a:t>
          </a:r>
          <a:r>
            <a:rPr lang="en-US" baseline="0" dirty="0" smtClean="0"/>
            <a:t> with integers using a number line</a:t>
          </a:r>
          <a:endParaRPr lang="en-US" dirty="0"/>
        </a:p>
      </dgm:t>
    </dgm:pt>
    <dgm:pt modelId="{A4650C4E-8F3E-4675-9C0C-B3539F4B0BBF}" type="parTrans" cxnId="{17F20A2F-4EE3-40C1-947A-81F0664A2342}">
      <dgm:prSet/>
      <dgm:spPr/>
      <dgm:t>
        <a:bodyPr/>
        <a:lstStyle/>
        <a:p>
          <a:endParaRPr lang="en-US"/>
        </a:p>
      </dgm:t>
    </dgm:pt>
    <dgm:pt modelId="{D0C6E01C-0120-4E73-AEEE-8FBF7BB4446A}" type="sibTrans" cxnId="{17F20A2F-4EE3-40C1-947A-81F0664A2342}">
      <dgm:prSet/>
      <dgm:spPr/>
      <dgm:t>
        <a:bodyPr/>
        <a:lstStyle/>
        <a:p>
          <a:endParaRPr lang="en-US"/>
        </a:p>
      </dgm:t>
    </dgm:pt>
    <dgm:pt modelId="{0BDB726E-422E-4CAE-904F-2F0F4EB9D17E}">
      <dgm:prSet phldrT="[Text]"/>
      <dgm:spPr/>
      <dgm:t>
        <a:bodyPr/>
        <a:lstStyle/>
        <a:p>
          <a:r>
            <a:rPr lang="en-US" dirty="0" smtClean="0"/>
            <a:t>Grade 8</a:t>
          </a:r>
          <a:endParaRPr lang="en-US" dirty="0"/>
        </a:p>
      </dgm:t>
    </dgm:pt>
    <dgm:pt modelId="{29EEF3D8-FCDF-46DC-8640-89781717A8CA}" type="parTrans" cxnId="{660C336D-50F8-4282-85E7-8F92BBEAFDDC}">
      <dgm:prSet/>
      <dgm:spPr/>
      <dgm:t>
        <a:bodyPr/>
        <a:lstStyle/>
        <a:p>
          <a:endParaRPr lang="en-US"/>
        </a:p>
      </dgm:t>
    </dgm:pt>
    <dgm:pt modelId="{FE41E362-E357-4550-B80E-76EA81BF6EBB}" type="sibTrans" cxnId="{660C336D-50F8-4282-85E7-8F92BBEAFDDC}">
      <dgm:prSet/>
      <dgm:spPr/>
      <dgm:t>
        <a:bodyPr/>
        <a:lstStyle/>
        <a:p>
          <a:endParaRPr lang="en-US"/>
        </a:p>
      </dgm:t>
    </dgm:pt>
    <dgm:pt modelId="{82EE1BAB-F167-4265-9597-2039816D55ED}">
      <dgm:prSet phldrT="[Text]"/>
      <dgm:spPr/>
      <dgm:t>
        <a:bodyPr/>
        <a:lstStyle/>
        <a:p>
          <a:r>
            <a:rPr lang="en-US" dirty="0" smtClean="0"/>
            <a:t>Know</a:t>
          </a:r>
          <a:r>
            <a:rPr lang="en-US" baseline="0" dirty="0" smtClean="0"/>
            <a:t> that there are irrational numbers</a:t>
          </a:r>
          <a:endParaRPr lang="en-US" dirty="0"/>
        </a:p>
      </dgm:t>
    </dgm:pt>
    <dgm:pt modelId="{3559BA4B-1166-4D3B-A58B-F8FEFBAB9834}" type="parTrans" cxnId="{A9CEF13B-780F-4AA5-9DD9-5279721FB762}">
      <dgm:prSet/>
      <dgm:spPr/>
      <dgm:t>
        <a:bodyPr/>
        <a:lstStyle/>
        <a:p>
          <a:endParaRPr lang="en-US"/>
        </a:p>
      </dgm:t>
    </dgm:pt>
    <dgm:pt modelId="{488D6E14-9783-4B08-899C-9725F5A468C2}" type="sibTrans" cxnId="{A9CEF13B-780F-4AA5-9DD9-5279721FB762}">
      <dgm:prSet/>
      <dgm:spPr/>
      <dgm:t>
        <a:bodyPr/>
        <a:lstStyle/>
        <a:p>
          <a:endParaRPr lang="en-US"/>
        </a:p>
      </dgm:t>
    </dgm:pt>
    <dgm:pt modelId="{3EDCD201-0039-5F4F-9E8E-04F796212618}">
      <dgm:prSet phldrT="[Text]"/>
      <dgm:spPr/>
      <dgm:t>
        <a:bodyPr/>
        <a:lstStyle/>
        <a:p>
          <a:r>
            <a:rPr lang="en-US" dirty="0" smtClean="0"/>
            <a:t>Divide fractions</a:t>
          </a:r>
          <a:endParaRPr lang="en-US" dirty="0"/>
        </a:p>
      </dgm:t>
    </dgm:pt>
    <dgm:pt modelId="{D365FE42-8BDE-4142-8090-C94C8EE254EC}" type="parTrans" cxnId="{4EE5C17E-E59F-624F-A199-A9349E02B534}">
      <dgm:prSet/>
      <dgm:spPr/>
      <dgm:t>
        <a:bodyPr/>
        <a:lstStyle/>
        <a:p>
          <a:endParaRPr lang="en-US"/>
        </a:p>
      </dgm:t>
    </dgm:pt>
    <dgm:pt modelId="{843FAF98-980B-B04E-A732-EBD18B264302}" type="sibTrans" cxnId="{4EE5C17E-E59F-624F-A199-A9349E02B534}">
      <dgm:prSet/>
      <dgm:spPr/>
      <dgm:t>
        <a:bodyPr/>
        <a:lstStyle/>
        <a:p>
          <a:endParaRPr lang="en-US"/>
        </a:p>
      </dgm:t>
    </dgm:pt>
    <dgm:pt modelId="{5C63A90C-D189-B840-B1CC-E80DC575B6A5}">
      <dgm:prSet phldrT="[Text]"/>
      <dgm:spPr/>
      <dgm:t>
        <a:bodyPr/>
        <a:lstStyle/>
        <a:p>
          <a:r>
            <a:rPr lang="en-US" dirty="0" smtClean="0"/>
            <a:t>Operations with positive and negative fractions</a:t>
          </a:r>
          <a:endParaRPr lang="en-US" dirty="0"/>
        </a:p>
      </dgm:t>
    </dgm:pt>
    <dgm:pt modelId="{81B216D9-EB7B-8045-9F05-163239D0541E}" type="parTrans" cxnId="{43C56374-95A2-EB47-8876-DA6F399A879D}">
      <dgm:prSet/>
      <dgm:spPr/>
      <dgm:t>
        <a:bodyPr/>
        <a:lstStyle/>
        <a:p>
          <a:endParaRPr lang="en-US"/>
        </a:p>
      </dgm:t>
    </dgm:pt>
    <dgm:pt modelId="{B4719F74-4A78-E14C-B148-15AF3BDC4EE1}" type="sibTrans" cxnId="{43C56374-95A2-EB47-8876-DA6F399A879D}">
      <dgm:prSet/>
      <dgm:spPr/>
      <dgm:t>
        <a:bodyPr/>
        <a:lstStyle/>
        <a:p>
          <a:endParaRPr lang="en-US"/>
        </a:p>
      </dgm:t>
    </dgm:pt>
    <dgm:pt modelId="{5962B6DD-1C87-434F-BD59-C7E3A47AA4CB}" type="pres">
      <dgm:prSet presAssocID="{A00F47D8-306D-45A6-81BF-F8802FB681E6}" presName="Name0" presStyleCnt="0">
        <dgm:presLayoutVars>
          <dgm:dir/>
          <dgm:animLvl val="lvl"/>
          <dgm:resizeHandles val="exact"/>
        </dgm:presLayoutVars>
      </dgm:prSet>
      <dgm:spPr/>
      <dgm:t>
        <a:bodyPr/>
        <a:lstStyle/>
        <a:p>
          <a:endParaRPr lang="en-US"/>
        </a:p>
      </dgm:t>
    </dgm:pt>
    <dgm:pt modelId="{86E3D1D4-A4CF-4718-978A-94672A467D50}" type="pres">
      <dgm:prSet presAssocID="{FD9B7F42-2E7B-4A05-91E4-E49B54852B88}" presName="composite" presStyleCnt="0"/>
      <dgm:spPr/>
    </dgm:pt>
    <dgm:pt modelId="{5BD95343-6B16-4846-BC2A-5A0DE717F11C}" type="pres">
      <dgm:prSet presAssocID="{FD9B7F42-2E7B-4A05-91E4-E49B54852B88}" presName="parTx" presStyleLbl="alignNode1" presStyleIdx="0" presStyleCnt="3">
        <dgm:presLayoutVars>
          <dgm:chMax val="0"/>
          <dgm:chPref val="0"/>
          <dgm:bulletEnabled val="1"/>
        </dgm:presLayoutVars>
      </dgm:prSet>
      <dgm:spPr/>
      <dgm:t>
        <a:bodyPr/>
        <a:lstStyle/>
        <a:p>
          <a:endParaRPr lang="en-US"/>
        </a:p>
      </dgm:t>
    </dgm:pt>
    <dgm:pt modelId="{E21DEABF-9D57-493B-89FC-FE5668F5E7F9}" type="pres">
      <dgm:prSet presAssocID="{FD9B7F42-2E7B-4A05-91E4-E49B54852B88}" presName="desTx" presStyleLbl="alignAccFollowNode1" presStyleIdx="0" presStyleCnt="3">
        <dgm:presLayoutVars>
          <dgm:bulletEnabled val="1"/>
        </dgm:presLayoutVars>
      </dgm:prSet>
      <dgm:spPr/>
      <dgm:t>
        <a:bodyPr/>
        <a:lstStyle/>
        <a:p>
          <a:endParaRPr lang="en-US"/>
        </a:p>
      </dgm:t>
    </dgm:pt>
    <dgm:pt modelId="{9DAB5E13-2C79-45E3-8847-0598113453B3}" type="pres">
      <dgm:prSet presAssocID="{1C3AE5D6-9B1C-46BA-A5FE-04765FAB896E}" presName="space" presStyleCnt="0"/>
      <dgm:spPr/>
    </dgm:pt>
    <dgm:pt modelId="{C428EC16-CEA6-4A9B-A21F-C750ADB48B0F}" type="pres">
      <dgm:prSet presAssocID="{D2A5E863-1BA6-4643-AED8-99024E123B4E}" presName="composite" presStyleCnt="0"/>
      <dgm:spPr/>
    </dgm:pt>
    <dgm:pt modelId="{4B66A991-43EC-468E-BBBE-7787FC9E3013}" type="pres">
      <dgm:prSet presAssocID="{D2A5E863-1BA6-4643-AED8-99024E123B4E}" presName="parTx" presStyleLbl="alignNode1" presStyleIdx="1" presStyleCnt="3">
        <dgm:presLayoutVars>
          <dgm:chMax val="0"/>
          <dgm:chPref val="0"/>
          <dgm:bulletEnabled val="1"/>
        </dgm:presLayoutVars>
      </dgm:prSet>
      <dgm:spPr/>
      <dgm:t>
        <a:bodyPr/>
        <a:lstStyle/>
        <a:p>
          <a:endParaRPr lang="en-US"/>
        </a:p>
      </dgm:t>
    </dgm:pt>
    <dgm:pt modelId="{B5A46421-3892-49B0-AAEB-63CA82BFBB74}" type="pres">
      <dgm:prSet presAssocID="{D2A5E863-1BA6-4643-AED8-99024E123B4E}" presName="desTx" presStyleLbl="alignAccFollowNode1" presStyleIdx="1" presStyleCnt="3">
        <dgm:presLayoutVars>
          <dgm:bulletEnabled val="1"/>
        </dgm:presLayoutVars>
      </dgm:prSet>
      <dgm:spPr/>
      <dgm:t>
        <a:bodyPr/>
        <a:lstStyle/>
        <a:p>
          <a:endParaRPr lang="en-US"/>
        </a:p>
      </dgm:t>
    </dgm:pt>
    <dgm:pt modelId="{F1B42FBD-F445-450A-B3FA-F9F9360FC256}" type="pres">
      <dgm:prSet presAssocID="{4D992C92-45E4-40FC-BDEF-5B86028C4478}" presName="space" presStyleCnt="0"/>
      <dgm:spPr/>
    </dgm:pt>
    <dgm:pt modelId="{F19EF2EB-C9EC-463E-A6F3-180A54B2EE00}" type="pres">
      <dgm:prSet presAssocID="{0BDB726E-422E-4CAE-904F-2F0F4EB9D17E}" presName="composite" presStyleCnt="0"/>
      <dgm:spPr/>
    </dgm:pt>
    <dgm:pt modelId="{DA2AC4CD-530D-4886-8F5F-6665BC345620}" type="pres">
      <dgm:prSet presAssocID="{0BDB726E-422E-4CAE-904F-2F0F4EB9D17E}" presName="parTx" presStyleLbl="alignNode1" presStyleIdx="2" presStyleCnt="3">
        <dgm:presLayoutVars>
          <dgm:chMax val="0"/>
          <dgm:chPref val="0"/>
          <dgm:bulletEnabled val="1"/>
        </dgm:presLayoutVars>
      </dgm:prSet>
      <dgm:spPr/>
      <dgm:t>
        <a:bodyPr/>
        <a:lstStyle/>
        <a:p>
          <a:endParaRPr lang="en-US"/>
        </a:p>
      </dgm:t>
    </dgm:pt>
    <dgm:pt modelId="{92465441-D0CD-4F4E-B997-1BC961BF302A}" type="pres">
      <dgm:prSet presAssocID="{0BDB726E-422E-4CAE-904F-2F0F4EB9D17E}" presName="desTx" presStyleLbl="alignAccFollowNode1" presStyleIdx="2" presStyleCnt="3">
        <dgm:presLayoutVars>
          <dgm:bulletEnabled val="1"/>
        </dgm:presLayoutVars>
      </dgm:prSet>
      <dgm:spPr/>
      <dgm:t>
        <a:bodyPr/>
        <a:lstStyle/>
        <a:p>
          <a:endParaRPr lang="en-US"/>
        </a:p>
      </dgm:t>
    </dgm:pt>
  </dgm:ptLst>
  <dgm:cxnLst>
    <dgm:cxn modelId="{082ADCFF-BD22-FF4A-8B47-30CEC082611A}" type="presOf" srcId="{D2A5E863-1BA6-4643-AED8-99024E123B4E}" destId="{4B66A991-43EC-468E-BBBE-7787FC9E3013}" srcOrd="0" destOrd="0" presId="urn:microsoft.com/office/officeart/2005/8/layout/hList1"/>
    <dgm:cxn modelId="{10A335EB-5661-C440-A6EB-BE7EE0EB7EB4}" type="presOf" srcId="{82EE1BAB-F167-4265-9597-2039816D55ED}" destId="{92465441-D0CD-4F4E-B997-1BC961BF302A}" srcOrd="0" destOrd="0" presId="urn:microsoft.com/office/officeart/2005/8/layout/hList1"/>
    <dgm:cxn modelId="{93D5676C-8E81-1D4B-B3B1-3724F17EA97F}" type="presOf" srcId="{0BDB726E-422E-4CAE-904F-2F0F4EB9D17E}" destId="{DA2AC4CD-530D-4886-8F5F-6665BC345620}" srcOrd="0" destOrd="0" presId="urn:microsoft.com/office/officeart/2005/8/layout/hList1"/>
    <dgm:cxn modelId="{E514E59F-4A41-434D-954C-5D85F38B1147}" srcId="{A00F47D8-306D-45A6-81BF-F8802FB681E6}" destId="{D2A5E863-1BA6-4643-AED8-99024E123B4E}" srcOrd="1" destOrd="0" parTransId="{696CE158-7320-4C1D-9064-3A4497501C8D}" sibTransId="{4D992C92-45E4-40FC-BDEF-5B86028C4478}"/>
    <dgm:cxn modelId="{660C336D-50F8-4282-85E7-8F92BBEAFDDC}" srcId="{A00F47D8-306D-45A6-81BF-F8802FB681E6}" destId="{0BDB726E-422E-4CAE-904F-2F0F4EB9D17E}" srcOrd="2" destOrd="0" parTransId="{29EEF3D8-FCDF-46DC-8640-89781717A8CA}" sibTransId="{FE41E362-E357-4550-B80E-76EA81BF6EBB}"/>
    <dgm:cxn modelId="{0E5C36D5-4902-D049-9B07-726F33087A5E}" type="presOf" srcId="{B6035CC1-900E-4D75-827E-C230E1D49EBD}" destId="{B5A46421-3892-49B0-AAEB-63CA82BFBB74}" srcOrd="0" destOrd="0" presId="urn:microsoft.com/office/officeart/2005/8/layout/hList1"/>
    <dgm:cxn modelId="{CE985B4F-E526-8A4A-B14E-F9A61A3086CC}" type="presOf" srcId="{A00F47D8-306D-45A6-81BF-F8802FB681E6}" destId="{5962B6DD-1C87-434F-BD59-C7E3A47AA4CB}" srcOrd="0" destOrd="0" presId="urn:microsoft.com/office/officeart/2005/8/layout/hList1"/>
    <dgm:cxn modelId="{D404CD07-4870-2745-A08C-2E77E2A3797D}" type="presOf" srcId="{FD9B7F42-2E7B-4A05-91E4-E49B54852B88}" destId="{5BD95343-6B16-4846-BC2A-5A0DE717F11C}" srcOrd="0" destOrd="0" presId="urn:microsoft.com/office/officeart/2005/8/layout/hList1"/>
    <dgm:cxn modelId="{483568D4-166C-7649-938B-85712FAEC152}" type="presOf" srcId="{5C63A90C-D189-B840-B1CC-E80DC575B6A5}" destId="{B5A46421-3892-49B0-AAEB-63CA82BFBB74}" srcOrd="0" destOrd="1" presId="urn:microsoft.com/office/officeart/2005/8/layout/hList1"/>
    <dgm:cxn modelId="{4EE5C17E-E59F-624F-A199-A9349E02B534}" srcId="{FD9B7F42-2E7B-4A05-91E4-E49B54852B88}" destId="{3EDCD201-0039-5F4F-9E8E-04F796212618}" srcOrd="0" destOrd="0" parTransId="{D365FE42-8BDE-4142-8090-C94C8EE254EC}" sibTransId="{843FAF98-980B-B04E-A732-EBD18B264302}"/>
    <dgm:cxn modelId="{85ECBC0D-6865-F645-8C91-536E4F5C51FF}" type="presOf" srcId="{3EDCD201-0039-5F4F-9E8E-04F796212618}" destId="{E21DEABF-9D57-493B-89FC-FE5668F5E7F9}" srcOrd="0" destOrd="0" presId="urn:microsoft.com/office/officeart/2005/8/layout/hList1"/>
    <dgm:cxn modelId="{79B71A6C-AE69-4441-AF9D-18FBF65F2772}" srcId="{A00F47D8-306D-45A6-81BF-F8802FB681E6}" destId="{FD9B7F42-2E7B-4A05-91E4-E49B54852B88}" srcOrd="0" destOrd="0" parTransId="{73899DFD-B372-4D18-AFAD-BD583A3C89A0}" sibTransId="{1C3AE5D6-9B1C-46BA-A5FE-04765FAB896E}"/>
    <dgm:cxn modelId="{17F20A2F-4EE3-40C1-947A-81F0664A2342}" srcId="{D2A5E863-1BA6-4643-AED8-99024E123B4E}" destId="{B6035CC1-900E-4D75-827E-C230E1D49EBD}" srcOrd="0" destOrd="0" parTransId="{A4650C4E-8F3E-4675-9C0C-B3539F4B0BBF}" sibTransId="{D0C6E01C-0120-4E73-AEEE-8FBF7BB4446A}"/>
    <dgm:cxn modelId="{A9CEF13B-780F-4AA5-9DD9-5279721FB762}" srcId="{0BDB726E-422E-4CAE-904F-2F0F4EB9D17E}" destId="{82EE1BAB-F167-4265-9597-2039816D55ED}" srcOrd="0" destOrd="0" parTransId="{3559BA4B-1166-4D3B-A58B-F8FEFBAB9834}" sibTransId="{488D6E14-9783-4B08-899C-9725F5A468C2}"/>
    <dgm:cxn modelId="{43C56374-95A2-EB47-8876-DA6F399A879D}" srcId="{D2A5E863-1BA6-4643-AED8-99024E123B4E}" destId="{5C63A90C-D189-B840-B1CC-E80DC575B6A5}" srcOrd="1" destOrd="0" parTransId="{81B216D9-EB7B-8045-9F05-163239D0541E}" sibTransId="{B4719F74-4A78-E14C-B148-15AF3BDC4EE1}"/>
    <dgm:cxn modelId="{6BB1FF8D-0347-48FD-8C87-E7FC24A721F2}" srcId="{FD9B7F42-2E7B-4A05-91E4-E49B54852B88}" destId="{0A5A1AF6-5C7B-4E6E-A22D-ABCBF8AB6B6A}" srcOrd="1" destOrd="0" parTransId="{6C492A4C-D076-419B-9D49-9533F75FEAE5}" sibTransId="{4AE7630C-92DB-44E7-9657-FB236A6A5462}"/>
    <dgm:cxn modelId="{419CF6D7-B407-5949-9310-70A3548837CD}" type="presOf" srcId="{0A5A1AF6-5C7B-4E6E-A22D-ABCBF8AB6B6A}" destId="{E21DEABF-9D57-493B-89FC-FE5668F5E7F9}" srcOrd="0" destOrd="1" presId="urn:microsoft.com/office/officeart/2005/8/layout/hList1"/>
    <dgm:cxn modelId="{600C5795-1D08-CD47-8305-5E0BDBD1CB2F}" type="presParOf" srcId="{5962B6DD-1C87-434F-BD59-C7E3A47AA4CB}" destId="{86E3D1D4-A4CF-4718-978A-94672A467D50}" srcOrd="0" destOrd="0" presId="urn:microsoft.com/office/officeart/2005/8/layout/hList1"/>
    <dgm:cxn modelId="{CD006BE3-E9D7-5941-93CC-86B7C2204B2A}" type="presParOf" srcId="{86E3D1D4-A4CF-4718-978A-94672A467D50}" destId="{5BD95343-6B16-4846-BC2A-5A0DE717F11C}" srcOrd="0" destOrd="0" presId="urn:microsoft.com/office/officeart/2005/8/layout/hList1"/>
    <dgm:cxn modelId="{151AFE8C-3D5A-7842-81A1-28AFFE674036}" type="presParOf" srcId="{86E3D1D4-A4CF-4718-978A-94672A467D50}" destId="{E21DEABF-9D57-493B-89FC-FE5668F5E7F9}" srcOrd="1" destOrd="0" presId="urn:microsoft.com/office/officeart/2005/8/layout/hList1"/>
    <dgm:cxn modelId="{FB91BA5C-1AAA-DF4A-AD24-DBEAD6714D49}" type="presParOf" srcId="{5962B6DD-1C87-434F-BD59-C7E3A47AA4CB}" destId="{9DAB5E13-2C79-45E3-8847-0598113453B3}" srcOrd="1" destOrd="0" presId="urn:microsoft.com/office/officeart/2005/8/layout/hList1"/>
    <dgm:cxn modelId="{B8F71AC7-FACF-0A4F-9E2A-3B692D22129A}" type="presParOf" srcId="{5962B6DD-1C87-434F-BD59-C7E3A47AA4CB}" destId="{C428EC16-CEA6-4A9B-A21F-C750ADB48B0F}" srcOrd="2" destOrd="0" presId="urn:microsoft.com/office/officeart/2005/8/layout/hList1"/>
    <dgm:cxn modelId="{2BA6B4EE-4365-D446-8E9F-E9ED13DD8401}" type="presParOf" srcId="{C428EC16-CEA6-4A9B-A21F-C750ADB48B0F}" destId="{4B66A991-43EC-468E-BBBE-7787FC9E3013}" srcOrd="0" destOrd="0" presId="urn:microsoft.com/office/officeart/2005/8/layout/hList1"/>
    <dgm:cxn modelId="{333B6854-735C-6248-B36D-702DE0D1F114}" type="presParOf" srcId="{C428EC16-CEA6-4A9B-A21F-C750ADB48B0F}" destId="{B5A46421-3892-49B0-AAEB-63CA82BFBB74}" srcOrd="1" destOrd="0" presId="urn:microsoft.com/office/officeart/2005/8/layout/hList1"/>
    <dgm:cxn modelId="{2E61F583-A9F4-A142-9862-79B6D760CAF8}" type="presParOf" srcId="{5962B6DD-1C87-434F-BD59-C7E3A47AA4CB}" destId="{F1B42FBD-F445-450A-B3FA-F9F9360FC256}" srcOrd="3" destOrd="0" presId="urn:microsoft.com/office/officeart/2005/8/layout/hList1"/>
    <dgm:cxn modelId="{FC423DFA-08B6-BD41-AFFF-82B8CEE06F2E}" type="presParOf" srcId="{5962B6DD-1C87-434F-BD59-C7E3A47AA4CB}" destId="{F19EF2EB-C9EC-463E-A6F3-180A54B2EE00}" srcOrd="4" destOrd="0" presId="urn:microsoft.com/office/officeart/2005/8/layout/hList1"/>
    <dgm:cxn modelId="{EB4A2715-B8D9-4F42-B10D-256E588CAEF3}" type="presParOf" srcId="{F19EF2EB-C9EC-463E-A6F3-180A54B2EE00}" destId="{DA2AC4CD-530D-4886-8F5F-6665BC345620}" srcOrd="0" destOrd="0" presId="urn:microsoft.com/office/officeart/2005/8/layout/hList1"/>
    <dgm:cxn modelId="{529C0E60-4D73-FC49-AD17-1A5731A5867C}" type="presParOf" srcId="{F19EF2EB-C9EC-463E-A6F3-180A54B2EE00}" destId="{92465441-D0CD-4F4E-B997-1BC961BF302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0F47D8-306D-45A6-81BF-F8802FB681E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D9B7F42-2E7B-4A05-91E4-E49B54852B88}">
      <dgm:prSet phldrT="[Text]"/>
      <dgm:spPr/>
      <dgm:t>
        <a:bodyPr/>
        <a:lstStyle/>
        <a:p>
          <a:r>
            <a:rPr lang="en-US" dirty="0" smtClean="0"/>
            <a:t>Algebra 1</a:t>
          </a:r>
          <a:endParaRPr lang="en-US" dirty="0"/>
        </a:p>
      </dgm:t>
    </dgm:pt>
    <dgm:pt modelId="{73899DFD-B372-4D18-AFAD-BD583A3C89A0}" type="parTrans" cxnId="{79B71A6C-AE69-4441-AF9D-18FBF65F2772}">
      <dgm:prSet/>
      <dgm:spPr/>
      <dgm:t>
        <a:bodyPr/>
        <a:lstStyle/>
        <a:p>
          <a:endParaRPr lang="en-US"/>
        </a:p>
      </dgm:t>
    </dgm:pt>
    <dgm:pt modelId="{1C3AE5D6-9B1C-46BA-A5FE-04765FAB896E}" type="sibTrans" cxnId="{79B71A6C-AE69-4441-AF9D-18FBF65F2772}">
      <dgm:prSet/>
      <dgm:spPr/>
      <dgm:t>
        <a:bodyPr/>
        <a:lstStyle/>
        <a:p>
          <a:endParaRPr lang="en-US"/>
        </a:p>
      </dgm:t>
    </dgm:pt>
    <dgm:pt modelId="{0A5A1AF6-5C7B-4E6E-A22D-ABCBF8AB6B6A}">
      <dgm:prSet phldrT="[Text]"/>
      <dgm:spPr/>
      <dgm:t>
        <a:bodyPr/>
        <a:lstStyle/>
        <a:p>
          <a:r>
            <a:rPr lang="en-US" dirty="0" smtClean="0"/>
            <a:t>Perform arithmetic operations with rational numbers </a:t>
          </a:r>
          <a:endParaRPr lang="en-US" dirty="0"/>
        </a:p>
      </dgm:t>
    </dgm:pt>
    <dgm:pt modelId="{6C492A4C-D076-419B-9D49-9533F75FEAE5}" type="parTrans" cxnId="{6BB1FF8D-0347-48FD-8C87-E7FC24A721F2}">
      <dgm:prSet/>
      <dgm:spPr/>
      <dgm:t>
        <a:bodyPr/>
        <a:lstStyle/>
        <a:p>
          <a:endParaRPr lang="en-US"/>
        </a:p>
      </dgm:t>
    </dgm:pt>
    <dgm:pt modelId="{4AE7630C-92DB-44E7-9657-FB236A6A5462}" type="sibTrans" cxnId="{6BB1FF8D-0347-48FD-8C87-E7FC24A721F2}">
      <dgm:prSet/>
      <dgm:spPr/>
      <dgm:t>
        <a:bodyPr/>
        <a:lstStyle/>
        <a:p>
          <a:endParaRPr lang="en-US"/>
        </a:p>
      </dgm:t>
    </dgm:pt>
    <dgm:pt modelId="{D2A5E863-1BA6-4643-AED8-99024E123B4E}">
      <dgm:prSet phldrT="[Text]"/>
      <dgm:spPr/>
      <dgm:t>
        <a:bodyPr/>
        <a:lstStyle/>
        <a:p>
          <a:r>
            <a:rPr lang="en-US" dirty="0" smtClean="0"/>
            <a:t>Geometry</a:t>
          </a:r>
          <a:endParaRPr lang="en-US" dirty="0"/>
        </a:p>
      </dgm:t>
    </dgm:pt>
    <dgm:pt modelId="{696CE158-7320-4C1D-9064-3A4497501C8D}" type="parTrans" cxnId="{E514E59F-4A41-434D-954C-5D85F38B1147}">
      <dgm:prSet/>
      <dgm:spPr/>
      <dgm:t>
        <a:bodyPr/>
        <a:lstStyle/>
        <a:p>
          <a:endParaRPr lang="en-US"/>
        </a:p>
      </dgm:t>
    </dgm:pt>
    <dgm:pt modelId="{4D992C92-45E4-40FC-BDEF-5B86028C4478}" type="sibTrans" cxnId="{E514E59F-4A41-434D-954C-5D85F38B1147}">
      <dgm:prSet/>
      <dgm:spPr/>
      <dgm:t>
        <a:bodyPr/>
        <a:lstStyle/>
        <a:p>
          <a:endParaRPr lang="en-US"/>
        </a:p>
      </dgm:t>
    </dgm:pt>
    <dgm:pt modelId="{B6035CC1-900E-4D75-827E-C230E1D49EBD}">
      <dgm:prSet phldrT="[Text]"/>
      <dgm:spPr/>
      <dgm:t>
        <a:bodyPr/>
        <a:lstStyle/>
        <a:p>
          <a:r>
            <a:rPr lang="en-US" dirty="0" smtClean="0"/>
            <a:t>Use coordinates to prove simple geometric theorems algebraically </a:t>
          </a:r>
          <a:endParaRPr lang="en-US" dirty="0"/>
        </a:p>
      </dgm:t>
    </dgm:pt>
    <dgm:pt modelId="{A4650C4E-8F3E-4675-9C0C-B3539F4B0BBF}" type="parTrans" cxnId="{17F20A2F-4EE3-40C1-947A-81F0664A2342}">
      <dgm:prSet/>
      <dgm:spPr/>
      <dgm:t>
        <a:bodyPr/>
        <a:lstStyle/>
        <a:p>
          <a:endParaRPr lang="en-US"/>
        </a:p>
      </dgm:t>
    </dgm:pt>
    <dgm:pt modelId="{D0C6E01C-0120-4E73-AEEE-8FBF7BB4446A}" type="sibTrans" cxnId="{17F20A2F-4EE3-40C1-947A-81F0664A2342}">
      <dgm:prSet/>
      <dgm:spPr/>
      <dgm:t>
        <a:bodyPr/>
        <a:lstStyle/>
        <a:p>
          <a:endParaRPr lang="en-US"/>
        </a:p>
      </dgm:t>
    </dgm:pt>
    <dgm:pt modelId="{0BDB726E-422E-4CAE-904F-2F0F4EB9D17E}">
      <dgm:prSet phldrT="[Text]"/>
      <dgm:spPr/>
      <dgm:t>
        <a:bodyPr/>
        <a:lstStyle/>
        <a:p>
          <a:r>
            <a:rPr lang="en-US" dirty="0" smtClean="0"/>
            <a:t>Algebra 2</a:t>
          </a:r>
          <a:endParaRPr lang="en-US" dirty="0"/>
        </a:p>
      </dgm:t>
    </dgm:pt>
    <dgm:pt modelId="{29EEF3D8-FCDF-46DC-8640-89781717A8CA}" type="parTrans" cxnId="{660C336D-50F8-4282-85E7-8F92BBEAFDDC}">
      <dgm:prSet/>
      <dgm:spPr/>
      <dgm:t>
        <a:bodyPr/>
        <a:lstStyle/>
        <a:p>
          <a:endParaRPr lang="en-US"/>
        </a:p>
      </dgm:t>
    </dgm:pt>
    <dgm:pt modelId="{FE41E362-E357-4550-B80E-76EA81BF6EBB}" type="sibTrans" cxnId="{660C336D-50F8-4282-85E7-8F92BBEAFDDC}">
      <dgm:prSet/>
      <dgm:spPr/>
      <dgm:t>
        <a:bodyPr/>
        <a:lstStyle/>
        <a:p>
          <a:endParaRPr lang="en-US"/>
        </a:p>
      </dgm:t>
    </dgm:pt>
    <dgm:pt modelId="{82EE1BAB-F167-4265-9597-2039816D55ED}">
      <dgm:prSet phldrT="[Text]"/>
      <dgm:spPr/>
      <dgm:t>
        <a:bodyPr/>
        <a:lstStyle/>
        <a:p>
          <a:r>
            <a:rPr lang="en-US" dirty="0" smtClean="0"/>
            <a:t>Perform arithmetic operations with complex numbers</a:t>
          </a:r>
          <a:endParaRPr lang="en-US" dirty="0"/>
        </a:p>
      </dgm:t>
    </dgm:pt>
    <dgm:pt modelId="{3559BA4B-1166-4D3B-A58B-F8FEFBAB9834}" type="parTrans" cxnId="{A9CEF13B-780F-4AA5-9DD9-5279721FB762}">
      <dgm:prSet/>
      <dgm:spPr/>
      <dgm:t>
        <a:bodyPr/>
        <a:lstStyle/>
        <a:p>
          <a:endParaRPr lang="en-US"/>
        </a:p>
      </dgm:t>
    </dgm:pt>
    <dgm:pt modelId="{488D6E14-9783-4B08-899C-9725F5A468C2}" type="sibTrans" cxnId="{A9CEF13B-780F-4AA5-9DD9-5279721FB762}">
      <dgm:prSet/>
      <dgm:spPr/>
      <dgm:t>
        <a:bodyPr/>
        <a:lstStyle/>
        <a:p>
          <a:endParaRPr lang="en-US"/>
        </a:p>
      </dgm:t>
    </dgm:pt>
    <dgm:pt modelId="{737E682E-12CE-4F4D-8BE2-D7655667A7B6}">
      <dgm:prSet phldrT="[Text]"/>
      <dgm:spPr/>
      <dgm:t>
        <a:bodyPr/>
        <a:lstStyle/>
        <a:p>
          <a:r>
            <a:rPr lang="en-US" dirty="0" smtClean="0"/>
            <a:t>Use properties of rational and irrational numbers</a:t>
          </a:r>
          <a:endParaRPr lang="en-US" dirty="0"/>
        </a:p>
      </dgm:t>
    </dgm:pt>
    <dgm:pt modelId="{E1921156-5AA2-AB4A-8ADE-C46993926155}" type="parTrans" cxnId="{0381A827-5016-6748-8006-31B822300379}">
      <dgm:prSet/>
      <dgm:spPr/>
    </dgm:pt>
    <dgm:pt modelId="{F0994C98-57E4-1448-A265-A82FD2990087}" type="sibTrans" cxnId="{0381A827-5016-6748-8006-31B822300379}">
      <dgm:prSet/>
      <dgm:spPr/>
    </dgm:pt>
    <dgm:pt modelId="{52694A36-4DAB-8647-AA5C-72C835E3B09C}">
      <dgm:prSet phldrT="[Text]"/>
      <dgm:spPr/>
      <dgm:t>
        <a:bodyPr/>
        <a:lstStyle/>
        <a:p>
          <a:r>
            <a:rPr lang="en-US" dirty="0" smtClean="0"/>
            <a:t>Perform arithmetic operations on polynomials</a:t>
          </a:r>
          <a:endParaRPr lang="en-US" dirty="0"/>
        </a:p>
      </dgm:t>
    </dgm:pt>
    <dgm:pt modelId="{80D62688-905B-254D-B4E4-10F514A77C2C}" type="parTrans" cxnId="{5FBEA714-25B4-D946-B86B-602E672F3161}">
      <dgm:prSet/>
      <dgm:spPr/>
    </dgm:pt>
    <dgm:pt modelId="{CAB337EA-1525-EF4E-9A1A-F2E75CB4C9D0}" type="sibTrans" cxnId="{5FBEA714-25B4-D946-B86B-602E672F3161}">
      <dgm:prSet/>
      <dgm:spPr/>
    </dgm:pt>
    <dgm:pt modelId="{48C64D7C-2266-B94E-94CF-7D11A9AFE31D}">
      <dgm:prSet phldrT="[Text]"/>
      <dgm:spPr/>
      <dgm:t>
        <a:bodyPr/>
        <a:lstStyle/>
        <a:p>
          <a:r>
            <a:rPr lang="en-US" dirty="0" smtClean="0"/>
            <a:t>Rewrite rational expressions</a:t>
          </a:r>
          <a:endParaRPr lang="en-US" dirty="0"/>
        </a:p>
      </dgm:t>
    </dgm:pt>
    <dgm:pt modelId="{1B87AB1A-4D25-A546-9BC2-BA424F68FF4C}" type="parTrans" cxnId="{93596F44-A8F4-5A48-9B15-358586AFC265}">
      <dgm:prSet/>
      <dgm:spPr/>
    </dgm:pt>
    <dgm:pt modelId="{525461E4-A4F1-3C43-A2DE-8C787E4AA18E}" type="sibTrans" cxnId="{93596F44-A8F4-5A48-9B15-358586AFC265}">
      <dgm:prSet/>
      <dgm:spPr/>
    </dgm:pt>
    <dgm:pt modelId="{5962B6DD-1C87-434F-BD59-C7E3A47AA4CB}" type="pres">
      <dgm:prSet presAssocID="{A00F47D8-306D-45A6-81BF-F8802FB681E6}" presName="Name0" presStyleCnt="0">
        <dgm:presLayoutVars>
          <dgm:dir/>
          <dgm:animLvl val="lvl"/>
          <dgm:resizeHandles val="exact"/>
        </dgm:presLayoutVars>
      </dgm:prSet>
      <dgm:spPr/>
      <dgm:t>
        <a:bodyPr/>
        <a:lstStyle/>
        <a:p>
          <a:endParaRPr lang="en-US"/>
        </a:p>
      </dgm:t>
    </dgm:pt>
    <dgm:pt modelId="{86E3D1D4-A4CF-4718-978A-94672A467D50}" type="pres">
      <dgm:prSet presAssocID="{FD9B7F42-2E7B-4A05-91E4-E49B54852B88}" presName="composite" presStyleCnt="0"/>
      <dgm:spPr/>
    </dgm:pt>
    <dgm:pt modelId="{5BD95343-6B16-4846-BC2A-5A0DE717F11C}" type="pres">
      <dgm:prSet presAssocID="{FD9B7F42-2E7B-4A05-91E4-E49B54852B88}" presName="parTx" presStyleLbl="alignNode1" presStyleIdx="0" presStyleCnt="3">
        <dgm:presLayoutVars>
          <dgm:chMax val="0"/>
          <dgm:chPref val="0"/>
          <dgm:bulletEnabled val="1"/>
        </dgm:presLayoutVars>
      </dgm:prSet>
      <dgm:spPr/>
      <dgm:t>
        <a:bodyPr/>
        <a:lstStyle/>
        <a:p>
          <a:endParaRPr lang="en-US"/>
        </a:p>
      </dgm:t>
    </dgm:pt>
    <dgm:pt modelId="{E21DEABF-9D57-493B-89FC-FE5668F5E7F9}" type="pres">
      <dgm:prSet presAssocID="{FD9B7F42-2E7B-4A05-91E4-E49B54852B88}" presName="desTx" presStyleLbl="alignAccFollowNode1" presStyleIdx="0" presStyleCnt="3">
        <dgm:presLayoutVars>
          <dgm:bulletEnabled val="1"/>
        </dgm:presLayoutVars>
      </dgm:prSet>
      <dgm:spPr/>
      <dgm:t>
        <a:bodyPr/>
        <a:lstStyle/>
        <a:p>
          <a:endParaRPr lang="en-US"/>
        </a:p>
      </dgm:t>
    </dgm:pt>
    <dgm:pt modelId="{9DAB5E13-2C79-45E3-8847-0598113453B3}" type="pres">
      <dgm:prSet presAssocID="{1C3AE5D6-9B1C-46BA-A5FE-04765FAB896E}" presName="space" presStyleCnt="0"/>
      <dgm:spPr/>
    </dgm:pt>
    <dgm:pt modelId="{C428EC16-CEA6-4A9B-A21F-C750ADB48B0F}" type="pres">
      <dgm:prSet presAssocID="{D2A5E863-1BA6-4643-AED8-99024E123B4E}" presName="composite" presStyleCnt="0"/>
      <dgm:spPr/>
    </dgm:pt>
    <dgm:pt modelId="{4B66A991-43EC-468E-BBBE-7787FC9E3013}" type="pres">
      <dgm:prSet presAssocID="{D2A5E863-1BA6-4643-AED8-99024E123B4E}" presName="parTx" presStyleLbl="alignNode1" presStyleIdx="1" presStyleCnt="3">
        <dgm:presLayoutVars>
          <dgm:chMax val="0"/>
          <dgm:chPref val="0"/>
          <dgm:bulletEnabled val="1"/>
        </dgm:presLayoutVars>
      </dgm:prSet>
      <dgm:spPr/>
      <dgm:t>
        <a:bodyPr/>
        <a:lstStyle/>
        <a:p>
          <a:endParaRPr lang="en-US"/>
        </a:p>
      </dgm:t>
    </dgm:pt>
    <dgm:pt modelId="{B5A46421-3892-49B0-AAEB-63CA82BFBB74}" type="pres">
      <dgm:prSet presAssocID="{D2A5E863-1BA6-4643-AED8-99024E123B4E}" presName="desTx" presStyleLbl="alignAccFollowNode1" presStyleIdx="1" presStyleCnt="3">
        <dgm:presLayoutVars>
          <dgm:bulletEnabled val="1"/>
        </dgm:presLayoutVars>
      </dgm:prSet>
      <dgm:spPr/>
      <dgm:t>
        <a:bodyPr/>
        <a:lstStyle/>
        <a:p>
          <a:endParaRPr lang="en-US"/>
        </a:p>
      </dgm:t>
    </dgm:pt>
    <dgm:pt modelId="{F1B42FBD-F445-450A-B3FA-F9F9360FC256}" type="pres">
      <dgm:prSet presAssocID="{4D992C92-45E4-40FC-BDEF-5B86028C4478}" presName="space" presStyleCnt="0"/>
      <dgm:spPr/>
    </dgm:pt>
    <dgm:pt modelId="{F19EF2EB-C9EC-463E-A6F3-180A54B2EE00}" type="pres">
      <dgm:prSet presAssocID="{0BDB726E-422E-4CAE-904F-2F0F4EB9D17E}" presName="composite" presStyleCnt="0"/>
      <dgm:spPr/>
    </dgm:pt>
    <dgm:pt modelId="{DA2AC4CD-530D-4886-8F5F-6665BC345620}" type="pres">
      <dgm:prSet presAssocID="{0BDB726E-422E-4CAE-904F-2F0F4EB9D17E}" presName="parTx" presStyleLbl="alignNode1" presStyleIdx="2" presStyleCnt="3">
        <dgm:presLayoutVars>
          <dgm:chMax val="0"/>
          <dgm:chPref val="0"/>
          <dgm:bulletEnabled val="1"/>
        </dgm:presLayoutVars>
      </dgm:prSet>
      <dgm:spPr/>
      <dgm:t>
        <a:bodyPr/>
        <a:lstStyle/>
        <a:p>
          <a:endParaRPr lang="en-US"/>
        </a:p>
      </dgm:t>
    </dgm:pt>
    <dgm:pt modelId="{92465441-D0CD-4F4E-B997-1BC961BF302A}" type="pres">
      <dgm:prSet presAssocID="{0BDB726E-422E-4CAE-904F-2F0F4EB9D17E}" presName="desTx" presStyleLbl="alignAccFollowNode1" presStyleIdx="2" presStyleCnt="3">
        <dgm:presLayoutVars>
          <dgm:bulletEnabled val="1"/>
        </dgm:presLayoutVars>
      </dgm:prSet>
      <dgm:spPr/>
      <dgm:t>
        <a:bodyPr/>
        <a:lstStyle/>
        <a:p>
          <a:endParaRPr lang="en-US"/>
        </a:p>
      </dgm:t>
    </dgm:pt>
  </dgm:ptLst>
  <dgm:cxnLst>
    <dgm:cxn modelId="{97B39510-E335-A04B-9A55-8649122401C4}" type="presOf" srcId="{FD9B7F42-2E7B-4A05-91E4-E49B54852B88}" destId="{5BD95343-6B16-4846-BC2A-5A0DE717F11C}" srcOrd="0" destOrd="0" presId="urn:microsoft.com/office/officeart/2005/8/layout/hList1"/>
    <dgm:cxn modelId="{F0A5F6A1-658D-3641-9A1D-A4742DEB3E8B}" type="presOf" srcId="{737E682E-12CE-4F4D-8BE2-D7655667A7B6}" destId="{E21DEABF-9D57-493B-89FC-FE5668F5E7F9}" srcOrd="0" destOrd="1" presId="urn:microsoft.com/office/officeart/2005/8/layout/hList1"/>
    <dgm:cxn modelId="{A74590EE-34E2-944F-A2A9-2A01C2EFFACD}" type="presOf" srcId="{B6035CC1-900E-4D75-827E-C230E1D49EBD}" destId="{B5A46421-3892-49B0-AAEB-63CA82BFBB74}" srcOrd="0" destOrd="0" presId="urn:microsoft.com/office/officeart/2005/8/layout/hList1"/>
    <dgm:cxn modelId="{E514E59F-4A41-434D-954C-5D85F38B1147}" srcId="{A00F47D8-306D-45A6-81BF-F8802FB681E6}" destId="{D2A5E863-1BA6-4643-AED8-99024E123B4E}" srcOrd="1" destOrd="0" parTransId="{696CE158-7320-4C1D-9064-3A4497501C8D}" sibTransId="{4D992C92-45E4-40FC-BDEF-5B86028C4478}"/>
    <dgm:cxn modelId="{660C336D-50F8-4282-85E7-8F92BBEAFDDC}" srcId="{A00F47D8-306D-45A6-81BF-F8802FB681E6}" destId="{0BDB726E-422E-4CAE-904F-2F0F4EB9D17E}" srcOrd="2" destOrd="0" parTransId="{29EEF3D8-FCDF-46DC-8640-89781717A8CA}" sibTransId="{FE41E362-E357-4550-B80E-76EA81BF6EBB}"/>
    <dgm:cxn modelId="{93596F44-A8F4-5A48-9B15-358586AFC265}" srcId="{0BDB726E-422E-4CAE-904F-2F0F4EB9D17E}" destId="{48C64D7C-2266-B94E-94CF-7D11A9AFE31D}" srcOrd="1" destOrd="0" parTransId="{1B87AB1A-4D25-A546-9BC2-BA424F68FF4C}" sibTransId="{525461E4-A4F1-3C43-A2DE-8C787E4AA18E}"/>
    <dgm:cxn modelId="{90523227-119A-6C4E-BA79-E10B73A07E99}" type="presOf" srcId="{82EE1BAB-F167-4265-9597-2039816D55ED}" destId="{92465441-D0CD-4F4E-B997-1BC961BF302A}" srcOrd="0" destOrd="0" presId="urn:microsoft.com/office/officeart/2005/8/layout/hList1"/>
    <dgm:cxn modelId="{5CFAE555-1104-3942-ABD4-0FBAC75B0941}" type="presOf" srcId="{D2A5E863-1BA6-4643-AED8-99024E123B4E}" destId="{4B66A991-43EC-468E-BBBE-7787FC9E3013}" srcOrd="0" destOrd="0" presId="urn:microsoft.com/office/officeart/2005/8/layout/hList1"/>
    <dgm:cxn modelId="{0381A827-5016-6748-8006-31B822300379}" srcId="{FD9B7F42-2E7B-4A05-91E4-E49B54852B88}" destId="{737E682E-12CE-4F4D-8BE2-D7655667A7B6}" srcOrd="1" destOrd="0" parTransId="{E1921156-5AA2-AB4A-8ADE-C46993926155}" sibTransId="{F0994C98-57E4-1448-A265-A82FD2990087}"/>
    <dgm:cxn modelId="{6E7D8EB1-F636-7D41-8688-4D02D0DC628D}" type="presOf" srcId="{0BDB726E-422E-4CAE-904F-2F0F4EB9D17E}" destId="{DA2AC4CD-530D-4886-8F5F-6665BC345620}" srcOrd="0" destOrd="0" presId="urn:microsoft.com/office/officeart/2005/8/layout/hList1"/>
    <dgm:cxn modelId="{5FBEA714-25B4-D946-B86B-602E672F3161}" srcId="{FD9B7F42-2E7B-4A05-91E4-E49B54852B88}" destId="{52694A36-4DAB-8647-AA5C-72C835E3B09C}" srcOrd="2" destOrd="0" parTransId="{80D62688-905B-254D-B4E4-10F514A77C2C}" sibTransId="{CAB337EA-1525-EF4E-9A1A-F2E75CB4C9D0}"/>
    <dgm:cxn modelId="{5015A73D-FB49-3042-A7E4-F2651A537198}" type="presOf" srcId="{A00F47D8-306D-45A6-81BF-F8802FB681E6}" destId="{5962B6DD-1C87-434F-BD59-C7E3A47AA4CB}" srcOrd="0" destOrd="0" presId="urn:microsoft.com/office/officeart/2005/8/layout/hList1"/>
    <dgm:cxn modelId="{47D1E45D-6DBA-A545-9692-3804716BA9F3}" type="presOf" srcId="{48C64D7C-2266-B94E-94CF-7D11A9AFE31D}" destId="{92465441-D0CD-4F4E-B997-1BC961BF302A}" srcOrd="0" destOrd="1" presId="urn:microsoft.com/office/officeart/2005/8/layout/hList1"/>
    <dgm:cxn modelId="{79B71A6C-AE69-4441-AF9D-18FBF65F2772}" srcId="{A00F47D8-306D-45A6-81BF-F8802FB681E6}" destId="{FD9B7F42-2E7B-4A05-91E4-E49B54852B88}" srcOrd="0" destOrd="0" parTransId="{73899DFD-B372-4D18-AFAD-BD583A3C89A0}" sibTransId="{1C3AE5D6-9B1C-46BA-A5FE-04765FAB896E}"/>
    <dgm:cxn modelId="{17F20A2F-4EE3-40C1-947A-81F0664A2342}" srcId="{D2A5E863-1BA6-4643-AED8-99024E123B4E}" destId="{B6035CC1-900E-4D75-827E-C230E1D49EBD}" srcOrd="0" destOrd="0" parTransId="{A4650C4E-8F3E-4675-9C0C-B3539F4B0BBF}" sibTransId="{D0C6E01C-0120-4E73-AEEE-8FBF7BB4446A}"/>
    <dgm:cxn modelId="{A9CEF13B-780F-4AA5-9DD9-5279721FB762}" srcId="{0BDB726E-422E-4CAE-904F-2F0F4EB9D17E}" destId="{82EE1BAB-F167-4265-9597-2039816D55ED}" srcOrd="0" destOrd="0" parTransId="{3559BA4B-1166-4D3B-A58B-F8FEFBAB9834}" sibTransId="{488D6E14-9783-4B08-899C-9725F5A468C2}"/>
    <dgm:cxn modelId="{BAF8B3CE-7A08-9040-B0CE-6FCE54BE37B9}" type="presOf" srcId="{52694A36-4DAB-8647-AA5C-72C835E3B09C}" destId="{E21DEABF-9D57-493B-89FC-FE5668F5E7F9}" srcOrd="0" destOrd="2" presId="urn:microsoft.com/office/officeart/2005/8/layout/hList1"/>
    <dgm:cxn modelId="{D78AA578-C5F1-D44F-ACC1-83D87B96C4D5}" type="presOf" srcId="{0A5A1AF6-5C7B-4E6E-A22D-ABCBF8AB6B6A}" destId="{E21DEABF-9D57-493B-89FC-FE5668F5E7F9}" srcOrd="0" destOrd="0" presId="urn:microsoft.com/office/officeart/2005/8/layout/hList1"/>
    <dgm:cxn modelId="{6BB1FF8D-0347-48FD-8C87-E7FC24A721F2}" srcId="{FD9B7F42-2E7B-4A05-91E4-E49B54852B88}" destId="{0A5A1AF6-5C7B-4E6E-A22D-ABCBF8AB6B6A}" srcOrd="0" destOrd="0" parTransId="{6C492A4C-D076-419B-9D49-9533F75FEAE5}" sibTransId="{4AE7630C-92DB-44E7-9657-FB236A6A5462}"/>
    <dgm:cxn modelId="{1433C74D-505B-EA4F-9EAA-2A76285FAFC2}" type="presParOf" srcId="{5962B6DD-1C87-434F-BD59-C7E3A47AA4CB}" destId="{86E3D1D4-A4CF-4718-978A-94672A467D50}" srcOrd="0" destOrd="0" presId="urn:microsoft.com/office/officeart/2005/8/layout/hList1"/>
    <dgm:cxn modelId="{1A0A7BCB-34DB-4D4E-A680-47A3D180C859}" type="presParOf" srcId="{86E3D1D4-A4CF-4718-978A-94672A467D50}" destId="{5BD95343-6B16-4846-BC2A-5A0DE717F11C}" srcOrd="0" destOrd="0" presId="urn:microsoft.com/office/officeart/2005/8/layout/hList1"/>
    <dgm:cxn modelId="{642A7BC9-6209-1747-9EB0-B7A6D5B60C69}" type="presParOf" srcId="{86E3D1D4-A4CF-4718-978A-94672A467D50}" destId="{E21DEABF-9D57-493B-89FC-FE5668F5E7F9}" srcOrd="1" destOrd="0" presId="urn:microsoft.com/office/officeart/2005/8/layout/hList1"/>
    <dgm:cxn modelId="{C5490988-637C-9D43-B788-77D467C5D469}" type="presParOf" srcId="{5962B6DD-1C87-434F-BD59-C7E3A47AA4CB}" destId="{9DAB5E13-2C79-45E3-8847-0598113453B3}" srcOrd="1" destOrd="0" presId="urn:microsoft.com/office/officeart/2005/8/layout/hList1"/>
    <dgm:cxn modelId="{3D23630B-8193-0346-B58B-CBA7A598403A}" type="presParOf" srcId="{5962B6DD-1C87-434F-BD59-C7E3A47AA4CB}" destId="{C428EC16-CEA6-4A9B-A21F-C750ADB48B0F}" srcOrd="2" destOrd="0" presId="urn:microsoft.com/office/officeart/2005/8/layout/hList1"/>
    <dgm:cxn modelId="{BD51A43F-C3B3-D945-8BCC-656D6080B77C}" type="presParOf" srcId="{C428EC16-CEA6-4A9B-A21F-C750ADB48B0F}" destId="{4B66A991-43EC-468E-BBBE-7787FC9E3013}" srcOrd="0" destOrd="0" presId="urn:microsoft.com/office/officeart/2005/8/layout/hList1"/>
    <dgm:cxn modelId="{6DC5B6B4-F8B6-CB45-92AD-C05FF00CE7D8}" type="presParOf" srcId="{C428EC16-CEA6-4A9B-A21F-C750ADB48B0F}" destId="{B5A46421-3892-49B0-AAEB-63CA82BFBB74}" srcOrd="1" destOrd="0" presId="urn:microsoft.com/office/officeart/2005/8/layout/hList1"/>
    <dgm:cxn modelId="{F920129A-4870-5942-AC3C-B9E910E41188}" type="presParOf" srcId="{5962B6DD-1C87-434F-BD59-C7E3A47AA4CB}" destId="{F1B42FBD-F445-450A-B3FA-F9F9360FC256}" srcOrd="3" destOrd="0" presId="urn:microsoft.com/office/officeart/2005/8/layout/hList1"/>
    <dgm:cxn modelId="{9C0DB984-DC91-BC4F-9878-74CF8C748617}" type="presParOf" srcId="{5962B6DD-1C87-434F-BD59-C7E3A47AA4CB}" destId="{F19EF2EB-C9EC-463E-A6F3-180A54B2EE00}" srcOrd="4" destOrd="0" presId="urn:microsoft.com/office/officeart/2005/8/layout/hList1"/>
    <dgm:cxn modelId="{4235102E-5CF5-214D-B448-2F151CCE1CB8}" type="presParOf" srcId="{F19EF2EB-C9EC-463E-A6F3-180A54B2EE00}" destId="{DA2AC4CD-530D-4886-8F5F-6665BC345620}" srcOrd="0" destOrd="0" presId="urn:microsoft.com/office/officeart/2005/8/layout/hList1"/>
    <dgm:cxn modelId="{E32B88A8-5E04-1343-BA37-CAFEE3162A7F}" type="presParOf" srcId="{F19EF2EB-C9EC-463E-A6F3-180A54B2EE00}" destId="{92465441-D0CD-4F4E-B997-1BC961BF302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28D83-543B-46B4-B951-52988282917A}">
      <dsp:nvSpPr>
        <dsp:cNvPr id="0" name=""/>
        <dsp:cNvSpPr/>
      </dsp:nvSpPr>
      <dsp:spPr>
        <a:xfrm>
          <a:off x="217828" y="1701"/>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Standards</a:t>
          </a:r>
          <a:endParaRPr lang="en-US" sz="1800" kern="1200" dirty="0"/>
        </a:p>
      </dsp:txBody>
      <dsp:txXfrm>
        <a:off x="217828" y="1701"/>
        <a:ext cx="1800111" cy="1080066"/>
      </dsp:txXfrm>
    </dsp:sp>
    <dsp:sp modelId="{3E4BE58C-3442-40F6-A751-4FE1819BF935}">
      <dsp:nvSpPr>
        <dsp:cNvPr id="0" name=""/>
        <dsp:cNvSpPr/>
      </dsp:nvSpPr>
      <dsp:spPr>
        <a:xfrm>
          <a:off x="2197950" y="1701"/>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Number Systems Learning Progression</a:t>
          </a:r>
          <a:endParaRPr lang="en-US" sz="1800" kern="1200" dirty="0"/>
        </a:p>
      </dsp:txBody>
      <dsp:txXfrm>
        <a:off x="2197950" y="1701"/>
        <a:ext cx="1800111" cy="1080066"/>
      </dsp:txXfrm>
    </dsp:sp>
    <dsp:sp modelId="{01763078-438F-47F4-B933-AE7A470A8EDE}">
      <dsp:nvSpPr>
        <dsp:cNvPr id="0" name=""/>
        <dsp:cNvSpPr/>
      </dsp:nvSpPr>
      <dsp:spPr>
        <a:xfrm>
          <a:off x="4098922" y="14284"/>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 Agenda</a:t>
          </a:r>
          <a:endParaRPr lang="en-US" sz="1800" kern="1200" dirty="0"/>
        </a:p>
      </dsp:txBody>
      <dsp:txXfrm>
        <a:off x="4098922" y="14284"/>
        <a:ext cx="1800111" cy="1080066"/>
      </dsp:txXfrm>
    </dsp:sp>
    <dsp:sp modelId="{91B6F8ED-4351-4F96-8D7B-EFCA6BAE4614}">
      <dsp:nvSpPr>
        <dsp:cNvPr id="0" name=""/>
        <dsp:cNvSpPr/>
      </dsp:nvSpPr>
      <dsp:spPr>
        <a:xfrm>
          <a:off x="217828" y="1261779"/>
          <a:ext cx="1800111" cy="108006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Getting  Ready for the Lesson (Resources and Tips)</a:t>
          </a:r>
          <a:endParaRPr lang="en-US" sz="1800" kern="1200" dirty="0"/>
        </a:p>
      </dsp:txBody>
      <dsp:txXfrm>
        <a:off x="217828" y="1261779"/>
        <a:ext cx="1800111" cy="1080066"/>
      </dsp:txXfrm>
    </dsp:sp>
    <dsp:sp modelId="{9C78D8E6-2627-4786-91CC-BAF294ED1B16}">
      <dsp:nvSpPr>
        <dsp:cNvPr id="0" name=""/>
        <dsp:cNvSpPr/>
      </dsp:nvSpPr>
      <dsp:spPr>
        <a:xfrm>
          <a:off x="2197950" y="1261779"/>
          <a:ext cx="1800111" cy="108006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Vocabulary Activities</a:t>
          </a:r>
          <a:endParaRPr lang="en-US" sz="1800" kern="1200" dirty="0"/>
        </a:p>
      </dsp:txBody>
      <dsp:txXfrm>
        <a:off x="2197950" y="1261779"/>
        <a:ext cx="1800111" cy="1080066"/>
      </dsp:txXfrm>
    </dsp:sp>
    <dsp:sp modelId="{FAFB506F-11F2-402F-B391-83BDEDFDA3F7}">
      <dsp:nvSpPr>
        <dsp:cNvPr id="0" name=""/>
        <dsp:cNvSpPr/>
      </dsp:nvSpPr>
      <dsp:spPr>
        <a:xfrm>
          <a:off x="4178073" y="1261779"/>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a:t>
          </a:r>
        </a:p>
        <a:p>
          <a:pPr lvl="0" algn="ctr" defTabSz="800100">
            <a:lnSpc>
              <a:spcPct val="90000"/>
            </a:lnSpc>
            <a:spcBef>
              <a:spcPct val="0"/>
            </a:spcBef>
            <a:spcAft>
              <a:spcPct val="35000"/>
            </a:spcAft>
          </a:pPr>
          <a:r>
            <a:rPr lang="en-US" sz="1800" kern="1200" dirty="0" smtClean="0"/>
            <a:t>(Presentation and Video)</a:t>
          </a:r>
          <a:endParaRPr lang="en-US" sz="1800" kern="1200" dirty="0"/>
        </a:p>
      </dsp:txBody>
      <dsp:txXfrm>
        <a:off x="4178073" y="1261779"/>
        <a:ext cx="1800111" cy="1080066"/>
      </dsp:txXfrm>
    </dsp:sp>
    <dsp:sp modelId="{ADA9DF16-ADAF-4F5D-8E04-121F288C203E}">
      <dsp:nvSpPr>
        <dsp:cNvPr id="0" name=""/>
        <dsp:cNvSpPr/>
      </dsp:nvSpPr>
      <dsp:spPr>
        <a:xfrm>
          <a:off x="1207889" y="2521856"/>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Textbook Connections</a:t>
          </a:r>
          <a:endParaRPr lang="en-US" sz="1800" kern="1200" dirty="0"/>
        </a:p>
      </dsp:txBody>
      <dsp:txXfrm>
        <a:off x="1207889" y="2521856"/>
        <a:ext cx="1800111" cy="1080066"/>
      </dsp:txXfrm>
    </dsp:sp>
    <dsp:sp modelId="{8B61FCA8-924F-42A1-A51F-25BED0880D40}">
      <dsp:nvSpPr>
        <dsp:cNvPr id="0" name=""/>
        <dsp:cNvSpPr/>
      </dsp:nvSpPr>
      <dsp:spPr>
        <a:xfrm>
          <a:off x="3188012" y="2521856"/>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Additional Resources</a:t>
          </a:r>
          <a:endParaRPr lang="en-US" sz="1800" kern="1200" dirty="0"/>
        </a:p>
      </dsp:txBody>
      <dsp:txXfrm>
        <a:off x="3188012" y="2521856"/>
        <a:ext cx="1800111" cy="1080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A51DA-6F1C-424F-BDE6-EFBF42C6E047}">
      <dsp:nvSpPr>
        <dsp:cNvPr id="0" name=""/>
        <dsp:cNvSpPr/>
      </dsp:nvSpPr>
      <dsp:spPr>
        <a:xfrm>
          <a:off x="0" y="0"/>
          <a:ext cx="7010400" cy="61600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MP 1</a:t>
          </a:r>
          <a:endParaRPr lang="en-US" sz="2700" kern="1200" dirty="0"/>
        </a:p>
      </dsp:txBody>
      <dsp:txXfrm>
        <a:off x="30071" y="30071"/>
        <a:ext cx="6950258" cy="555862"/>
      </dsp:txXfrm>
    </dsp:sp>
    <dsp:sp modelId="{0C874B8A-78F2-43A6-9A27-19B6821C33D8}">
      <dsp:nvSpPr>
        <dsp:cNvPr id="0" name=""/>
        <dsp:cNvSpPr/>
      </dsp:nvSpPr>
      <dsp:spPr>
        <a:xfrm>
          <a:off x="0" y="623354"/>
          <a:ext cx="70104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8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Make sense of problems and persevere in solving them.</a:t>
          </a:r>
          <a:endParaRPr lang="en-US" sz="2100" kern="1200" dirty="0"/>
        </a:p>
      </dsp:txBody>
      <dsp:txXfrm>
        <a:off x="0" y="623354"/>
        <a:ext cx="7010400" cy="447120"/>
      </dsp:txXfrm>
    </dsp:sp>
    <dsp:sp modelId="{F108927F-65E5-4C9A-9F92-62CE6806B1E1}">
      <dsp:nvSpPr>
        <dsp:cNvPr id="0" name=""/>
        <dsp:cNvSpPr/>
      </dsp:nvSpPr>
      <dsp:spPr>
        <a:xfrm>
          <a:off x="0" y="1070475"/>
          <a:ext cx="7010400" cy="61600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MP 2</a:t>
          </a:r>
          <a:endParaRPr lang="en-US" sz="2700" kern="1200" dirty="0"/>
        </a:p>
      </dsp:txBody>
      <dsp:txXfrm>
        <a:off x="30071" y="1100546"/>
        <a:ext cx="6950258" cy="555862"/>
      </dsp:txXfrm>
    </dsp:sp>
    <dsp:sp modelId="{E66B5219-7370-4FE4-9FFD-C1AB0BBAA9D7}">
      <dsp:nvSpPr>
        <dsp:cNvPr id="0" name=""/>
        <dsp:cNvSpPr/>
      </dsp:nvSpPr>
      <dsp:spPr>
        <a:xfrm>
          <a:off x="0" y="1686480"/>
          <a:ext cx="70104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8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Reason abstractly and quantitatively.</a:t>
          </a:r>
          <a:endParaRPr lang="en-US" sz="2100" kern="1200" dirty="0"/>
        </a:p>
      </dsp:txBody>
      <dsp:txXfrm>
        <a:off x="0" y="1686480"/>
        <a:ext cx="7010400" cy="447120"/>
      </dsp:txXfrm>
    </dsp:sp>
    <dsp:sp modelId="{FF1C7D50-5AEF-A64C-83E9-B77F5363B6BE}">
      <dsp:nvSpPr>
        <dsp:cNvPr id="0" name=""/>
        <dsp:cNvSpPr/>
      </dsp:nvSpPr>
      <dsp:spPr>
        <a:xfrm>
          <a:off x="0" y="2133600"/>
          <a:ext cx="7010400" cy="61600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MP 4</a:t>
          </a:r>
          <a:endParaRPr lang="en-US" sz="2700" kern="1200" dirty="0"/>
        </a:p>
      </dsp:txBody>
      <dsp:txXfrm>
        <a:off x="30071" y="2163671"/>
        <a:ext cx="6950258" cy="555862"/>
      </dsp:txXfrm>
    </dsp:sp>
    <dsp:sp modelId="{EAD4A0FF-BB89-5F49-923F-D16DFAA55F58}">
      <dsp:nvSpPr>
        <dsp:cNvPr id="0" name=""/>
        <dsp:cNvSpPr/>
      </dsp:nvSpPr>
      <dsp:spPr>
        <a:xfrm>
          <a:off x="0" y="2749605"/>
          <a:ext cx="70104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8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Model with mathematics</a:t>
          </a:r>
          <a:endParaRPr lang="en-US" sz="2100" kern="1200" dirty="0"/>
        </a:p>
      </dsp:txBody>
      <dsp:txXfrm>
        <a:off x="0" y="2749605"/>
        <a:ext cx="7010400" cy="447120"/>
      </dsp:txXfrm>
    </dsp:sp>
    <dsp:sp modelId="{8B9D7F21-5540-7044-B629-831D5A8B442D}">
      <dsp:nvSpPr>
        <dsp:cNvPr id="0" name=""/>
        <dsp:cNvSpPr/>
      </dsp:nvSpPr>
      <dsp:spPr>
        <a:xfrm>
          <a:off x="0" y="3196725"/>
          <a:ext cx="7010400" cy="61600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MP 7</a:t>
          </a:r>
          <a:endParaRPr lang="en-US" sz="2700" kern="1200" dirty="0"/>
        </a:p>
      </dsp:txBody>
      <dsp:txXfrm>
        <a:off x="30071" y="3226796"/>
        <a:ext cx="6950258" cy="555862"/>
      </dsp:txXfrm>
    </dsp:sp>
    <dsp:sp modelId="{A0AF34AD-098A-D749-AEE7-5C023DD36B7B}">
      <dsp:nvSpPr>
        <dsp:cNvPr id="0" name=""/>
        <dsp:cNvSpPr/>
      </dsp:nvSpPr>
      <dsp:spPr>
        <a:xfrm>
          <a:off x="0" y="3812730"/>
          <a:ext cx="70104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8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Look for and make use of structure</a:t>
          </a:r>
          <a:endParaRPr lang="en-US" sz="2100" kern="1200" dirty="0"/>
        </a:p>
      </dsp:txBody>
      <dsp:txXfrm>
        <a:off x="0" y="3812730"/>
        <a:ext cx="7010400" cy="447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95343-6B16-4846-BC2A-5A0DE717F11C}">
      <dsp:nvSpPr>
        <dsp:cNvPr id="0" name=""/>
        <dsp:cNvSpPr/>
      </dsp:nvSpPr>
      <dsp:spPr>
        <a:xfrm>
          <a:off x="2119" y="7992"/>
          <a:ext cx="2066329" cy="662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Grade 6</a:t>
          </a:r>
          <a:endParaRPr lang="en-US" sz="2300" kern="1200" dirty="0"/>
        </a:p>
      </dsp:txBody>
      <dsp:txXfrm>
        <a:off x="2119" y="7992"/>
        <a:ext cx="2066329" cy="662400"/>
      </dsp:txXfrm>
    </dsp:sp>
    <dsp:sp modelId="{E21DEABF-9D57-493B-89FC-FE5668F5E7F9}">
      <dsp:nvSpPr>
        <dsp:cNvPr id="0" name=""/>
        <dsp:cNvSpPr/>
      </dsp:nvSpPr>
      <dsp:spPr>
        <a:xfrm>
          <a:off x="2119" y="670392"/>
          <a:ext cx="2066329" cy="338561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Divide fractions</a:t>
          </a:r>
          <a:endParaRPr lang="en-US" sz="2300" kern="1200" dirty="0"/>
        </a:p>
        <a:p>
          <a:pPr marL="228600" lvl="1" indent="-228600" algn="l" defTabSz="1022350">
            <a:lnSpc>
              <a:spcPct val="90000"/>
            </a:lnSpc>
            <a:spcBef>
              <a:spcPct val="0"/>
            </a:spcBef>
            <a:spcAft>
              <a:spcPct val="15000"/>
            </a:spcAft>
            <a:buChar char="••"/>
          </a:pPr>
          <a:r>
            <a:rPr lang="en-US" sz="2300" kern="1200" dirty="0" smtClean="0"/>
            <a:t>Represent positive and negative  numbers on a number line</a:t>
          </a:r>
          <a:endParaRPr lang="en-US" sz="2300" kern="1200" dirty="0"/>
        </a:p>
      </dsp:txBody>
      <dsp:txXfrm>
        <a:off x="2119" y="670392"/>
        <a:ext cx="2066329" cy="3385614"/>
      </dsp:txXfrm>
    </dsp:sp>
    <dsp:sp modelId="{4B66A991-43EC-468E-BBBE-7787FC9E3013}">
      <dsp:nvSpPr>
        <dsp:cNvPr id="0" name=""/>
        <dsp:cNvSpPr/>
      </dsp:nvSpPr>
      <dsp:spPr>
        <a:xfrm>
          <a:off x="2357735" y="7992"/>
          <a:ext cx="2066329" cy="662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Grade 7</a:t>
          </a:r>
          <a:endParaRPr lang="en-US" sz="2300" kern="1200" dirty="0"/>
        </a:p>
      </dsp:txBody>
      <dsp:txXfrm>
        <a:off x="2357735" y="7992"/>
        <a:ext cx="2066329" cy="662400"/>
      </dsp:txXfrm>
    </dsp:sp>
    <dsp:sp modelId="{B5A46421-3892-49B0-AAEB-63CA82BFBB74}">
      <dsp:nvSpPr>
        <dsp:cNvPr id="0" name=""/>
        <dsp:cNvSpPr/>
      </dsp:nvSpPr>
      <dsp:spPr>
        <a:xfrm>
          <a:off x="2357735" y="670392"/>
          <a:ext cx="2066329" cy="338561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Operations</a:t>
          </a:r>
          <a:r>
            <a:rPr lang="en-US" sz="2300" kern="1200" baseline="0" dirty="0" smtClean="0"/>
            <a:t> with integers using a number line</a:t>
          </a:r>
          <a:endParaRPr lang="en-US" sz="2300" kern="1200" dirty="0"/>
        </a:p>
        <a:p>
          <a:pPr marL="228600" lvl="1" indent="-228600" algn="l" defTabSz="1022350">
            <a:lnSpc>
              <a:spcPct val="90000"/>
            </a:lnSpc>
            <a:spcBef>
              <a:spcPct val="0"/>
            </a:spcBef>
            <a:spcAft>
              <a:spcPct val="15000"/>
            </a:spcAft>
            <a:buChar char="••"/>
          </a:pPr>
          <a:r>
            <a:rPr lang="en-US" sz="2300" kern="1200" dirty="0" smtClean="0"/>
            <a:t>Operations with positive and negative fractions</a:t>
          </a:r>
          <a:endParaRPr lang="en-US" sz="2300" kern="1200" dirty="0"/>
        </a:p>
      </dsp:txBody>
      <dsp:txXfrm>
        <a:off x="2357735" y="670392"/>
        <a:ext cx="2066329" cy="3385614"/>
      </dsp:txXfrm>
    </dsp:sp>
    <dsp:sp modelId="{DA2AC4CD-530D-4886-8F5F-6665BC345620}">
      <dsp:nvSpPr>
        <dsp:cNvPr id="0" name=""/>
        <dsp:cNvSpPr/>
      </dsp:nvSpPr>
      <dsp:spPr>
        <a:xfrm>
          <a:off x="4713350" y="7992"/>
          <a:ext cx="2066329" cy="662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Grade 8</a:t>
          </a:r>
          <a:endParaRPr lang="en-US" sz="2300" kern="1200" dirty="0"/>
        </a:p>
      </dsp:txBody>
      <dsp:txXfrm>
        <a:off x="4713350" y="7992"/>
        <a:ext cx="2066329" cy="662400"/>
      </dsp:txXfrm>
    </dsp:sp>
    <dsp:sp modelId="{92465441-D0CD-4F4E-B997-1BC961BF302A}">
      <dsp:nvSpPr>
        <dsp:cNvPr id="0" name=""/>
        <dsp:cNvSpPr/>
      </dsp:nvSpPr>
      <dsp:spPr>
        <a:xfrm>
          <a:off x="4713350" y="670392"/>
          <a:ext cx="2066329" cy="338561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Know</a:t>
          </a:r>
          <a:r>
            <a:rPr lang="en-US" sz="2300" kern="1200" baseline="0" dirty="0" smtClean="0"/>
            <a:t> that there are irrational numbers</a:t>
          </a:r>
          <a:endParaRPr lang="en-US" sz="2300" kern="1200" dirty="0"/>
        </a:p>
      </dsp:txBody>
      <dsp:txXfrm>
        <a:off x="4713350" y="670392"/>
        <a:ext cx="2066329" cy="33856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95343-6B16-4846-BC2A-5A0DE717F11C}">
      <dsp:nvSpPr>
        <dsp:cNvPr id="0" name=""/>
        <dsp:cNvSpPr/>
      </dsp:nvSpPr>
      <dsp:spPr>
        <a:xfrm>
          <a:off x="2119" y="191679"/>
          <a:ext cx="2066329" cy="518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Algebra 1</a:t>
          </a:r>
          <a:endParaRPr lang="en-US" sz="1800" kern="1200" dirty="0"/>
        </a:p>
      </dsp:txBody>
      <dsp:txXfrm>
        <a:off x="2119" y="191679"/>
        <a:ext cx="2066329" cy="518400"/>
      </dsp:txXfrm>
    </dsp:sp>
    <dsp:sp modelId="{E21DEABF-9D57-493B-89FC-FE5668F5E7F9}">
      <dsp:nvSpPr>
        <dsp:cNvPr id="0" name=""/>
        <dsp:cNvSpPr/>
      </dsp:nvSpPr>
      <dsp:spPr>
        <a:xfrm>
          <a:off x="2119" y="710079"/>
          <a:ext cx="2066329" cy="31622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Perform arithmetic operations with rational numbers </a:t>
          </a:r>
          <a:endParaRPr lang="en-US" sz="1800" kern="1200" dirty="0"/>
        </a:p>
        <a:p>
          <a:pPr marL="171450" lvl="1" indent="-171450" algn="l" defTabSz="800100">
            <a:lnSpc>
              <a:spcPct val="90000"/>
            </a:lnSpc>
            <a:spcBef>
              <a:spcPct val="0"/>
            </a:spcBef>
            <a:spcAft>
              <a:spcPct val="15000"/>
            </a:spcAft>
            <a:buChar char="••"/>
          </a:pPr>
          <a:r>
            <a:rPr lang="en-US" sz="1800" kern="1200" dirty="0" smtClean="0"/>
            <a:t>Use properties of rational and irrational numbers</a:t>
          </a:r>
          <a:endParaRPr lang="en-US" sz="1800" kern="1200" dirty="0"/>
        </a:p>
        <a:p>
          <a:pPr marL="171450" lvl="1" indent="-171450" algn="l" defTabSz="800100">
            <a:lnSpc>
              <a:spcPct val="90000"/>
            </a:lnSpc>
            <a:spcBef>
              <a:spcPct val="0"/>
            </a:spcBef>
            <a:spcAft>
              <a:spcPct val="15000"/>
            </a:spcAft>
            <a:buChar char="••"/>
          </a:pPr>
          <a:r>
            <a:rPr lang="en-US" sz="1800" kern="1200" dirty="0" smtClean="0"/>
            <a:t>Perform arithmetic operations on polynomials</a:t>
          </a:r>
          <a:endParaRPr lang="en-US" sz="1800" kern="1200" dirty="0"/>
        </a:p>
      </dsp:txBody>
      <dsp:txXfrm>
        <a:off x="2119" y="710079"/>
        <a:ext cx="2066329" cy="3162240"/>
      </dsp:txXfrm>
    </dsp:sp>
    <dsp:sp modelId="{4B66A991-43EC-468E-BBBE-7787FC9E3013}">
      <dsp:nvSpPr>
        <dsp:cNvPr id="0" name=""/>
        <dsp:cNvSpPr/>
      </dsp:nvSpPr>
      <dsp:spPr>
        <a:xfrm>
          <a:off x="2357735" y="191679"/>
          <a:ext cx="2066329" cy="518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Geometry</a:t>
          </a:r>
          <a:endParaRPr lang="en-US" sz="1800" kern="1200" dirty="0"/>
        </a:p>
      </dsp:txBody>
      <dsp:txXfrm>
        <a:off x="2357735" y="191679"/>
        <a:ext cx="2066329" cy="518400"/>
      </dsp:txXfrm>
    </dsp:sp>
    <dsp:sp modelId="{B5A46421-3892-49B0-AAEB-63CA82BFBB74}">
      <dsp:nvSpPr>
        <dsp:cNvPr id="0" name=""/>
        <dsp:cNvSpPr/>
      </dsp:nvSpPr>
      <dsp:spPr>
        <a:xfrm>
          <a:off x="2357735" y="710079"/>
          <a:ext cx="2066329" cy="31622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Use coordinates to prove simple geometric theorems algebraically </a:t>
          </a:r>
          <a:endParaRPr lang="en-US" sz="1800" kern="1200" dirty="0"/>
        </a:p>
      </dsp:txBody>
      <dsp:txXfrm>
        <a:off x="2357735" y="710079"/>
        <a:ext cx="2066329" cy="3162240"/>
      </dsp:txXfrm>
    </dsp:sp>
    <dsp:sp modelId="{DA2AC4CD-530D-4886-8F5F-6665BC345620}">
      <dsp:nvSpPr>
        <dsp:cNvPr id="0" name=""/>
        <dsp:cNvSpPr/>
      </dsp:nvSpPr>
      <dsp:spPr>
        <a:xfrm>
          <a:off x="4713350" y="191679"/>
          <a:ext cx="2066329" cy="518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Algebra 2</a:t>
          </a:r>
          <a:endParaRPr lang="en-US" sz="1800" kern="1200" dirty="0"/>
        </a:p>
      </dsp:txBody>
      <dsp:txXfrm>
        <a:off x="4713350" y="191679"/>
        <a:ext cx="2066329" cy="518400"/>
      </dsp:txXfrm>
    </dsp:sp>
    <dsp:sp modelId="{92465441-D0CD-4F4E-B997-1BC961BF302A}">
      <dsp:nvSpPr>
        <dsp:cNvPr id="0" name=""/>
        <dsp:cNvSpPr/>
      </dsp:nvSpPr>
      <dsp:spPr>
        <a:xfrm>
          <a:off x="4713350" y="710079"/>
          <a:ext cx="2066329" cy="31622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Perform arithmetic operations with complex numbers</a:t>
          </a:r>
          <a:endParaRPr lang="en-US" sz="1800" kern="1200" dirty="0"/>
        </a:p>
        <a:p>
          <a:pPr marL="171450" lvl="1" indent="-171450" algn="l" defTabSz="800100">
            <a:lnSpc>
              <a:spcPct val="90000"/>
            </a:lnSpc>
            <a:spcBef>
              <a:spcPct val="0"/>
            </a:spcBef>
            <a:spcAft>
              <a:spcPct val="15000"/>
            </a:spcAft>
            <a:buChar char="••"/>
          </a:pPr>
          <a:r>
            <a:rPr lang="en-US" sz="1800" kern="1200" dirty="0" smtClean="0"/>
            <a:t>Rewrite rational expressions</a:t>
          </a:r>
          <a:endParaRPr lang="en-US" sz="1800" kern="1200" dirty="0"/>
        </a:p>
      </dsp:txBody>
      <dsp:txXfrm>
        <a:off x="4713350" y="710079"/>
        <a:ext cx="2066329" cy="31622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1A48A879-27BE-8040-94C0-D45957121A5A}" type="datetimeFigureOut">
              <a:rPr lang="en-US" smtClean="0"/>
              <a:t>6/15/2015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F6497B09-B7B4-4348-9F13-9A527DF2CD20}" type="slidenum">
              <a:rPr lang="en-US" smtClean="0"/>
              <a:t>‹#›</a:t>
            </a:fld>
            <a:endParaRPr lang="en-US"/>
          </a:p>
        </p:txBody>
      </p:sp>
    </p:spTree>
    <p:extLst>
      <p:ext uri="{BB962C8B-B14F-4D97-AF65-F5344CB8AC3E}">
        <p14:creationId xmlns:p14="http://schemas.microsoft.com/office/powerpoint/2010/main" val="2295440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n/a</a:t>
            </a:r>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Title Page</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a:t>
            </a:fld>
            <a:endParaRPr lang="en-US" dirty="0"/>
          </a:p>
        </p:txBody>
      </p:sp>
    </p:spTree>
    <p:extLst>
      <p:ext uri="{BB962C8B-B14F-4D97-AF65-F5344CB8AC3E}">
        <p14:creationId xmlns:p14="http://schemas.microsoft.com/office/powerpoint/2010/main" val="46289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u="sng" dirty="0" smtClean="0"/>
              <a:t>Facilitator notes</a:t>
            </a:r>
          </a:p>
          <a:p>
            <a:endParaRPr lang="en-US" sz="2800" dirty="0" smtClean="0"/>
          </a:p>
          <a:p>
            <a:r>
              <a:rPr lang="en-US" sz="2800" dirty="0" smtClean="0"/>
              <a:t>Time: 2-3</a:t>
            </a:r>
            <a:r>
              <a:rPr lang="en-US" sz="2800" baseline="0" dirty="0" smtClean="0"/>
              <a:t> minutes</a:t>
            </a:r>
            <a:endParaRPr lang="en-US" sz="2800" dirty="0" smtClean="0"/>
          </a:p>
          <a:p>
            <a:endParaRPr lang="en-US" sz="2800" dirty="0" smtClean="0"/>
          </a:p>
          <a:p>
            <a:r>
              <a:rPr lang="en-US" sz="2800" b="1" dirty="0" smtClean="0"/>
              <a:t>Handouts/participant activity:</a:t>
            </a:r>
            <a:r>
              <a:rPr lang="en-US" sz="2800" b="1" baseline="0" dirty="0" smtClean="0"/>
              <a:t> </a:t>
            </a:r>
            <a:r>
              <a:rPr lang="en-US" sz="2800" b="0" baseline="0" dirty="0" smtClean="0"/>
              <a:t>n/a</a:t>
            </a:r>
            <a:endParaRPr lang="en-US" sz="2800" b="0" dirty="0" smtClean="0"/>
          </a:p>
          <a:p>
            <a:endParaRPr lang="en-US" sz="2800" b="1" dirty="0" smtClean="0">
              <a:latin typeface="Tw Cen MT" panose="020B0602020104020603" pitchFamily="34" charset="0"/>
            </a:endParaRPr>
          </a:p>
          <a:p>
            <a:r>
              <a:rPr lang="en-US" sz="2800" b="1" dirty="0" smtClean="0">
                <a:latin typeface="Tw Cen MT" panose="020B0602020104020603" pitchFamily="34" charset="0"/>
              </a:rPr>
              <a:t>Focus points:</a:t>
            </a:r>
          </a:p>
          <a:p>
            <a:endParaRPr lang="en-US" sz="2800" b="0" dirty="0" smtClean="0">
              <a:latin typeface="Tw Cen MT" panose="020B0602020104020603" pitchFamily="34" charset="0"/>
            </a:endParaRPr>
          </a:p>
          <a:p>
            <a:r>
              <a:rPr lang="en-US" sz="2800" b="0" dirty="0" smtClean="0">
                <a:latin typeface="Tw Cen MT" panose="020B0602020104020603" pitchFamily="34" charset="0"/>
              </a:rPr>
              <a:t>Review</a:t>
            </a:r>
            <a:r>
              <a:rPr lang="en-US" sz="2800" b="0" baseline="0" dirty="0" smtClean="0">
                <a:latin typeface="Tw Cen MT" panose="020B0602020104020603" pitchFamily="34" charset="0"/>
              </a:rPr>
              <a:t> the lesson  agenda prior to implementation</a:t>
            </a:r>
            <a:endParaRPr lang="en-US" sz="2800" b="0"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542672E2-7583-4F4D-8B7F-35AAAC760CF2}" type="slidenum">
              <a:rPr lang="en-US" smtClean="0"/>
              <a:t>10</a:t>
            </a:fld>
            <a:endParaRPr lang="en-US" dirty="0"/>
          </a:p>
        </p:txBody>
      </p:sp>
    </p:spTree>
    <p:extLst>
      <p:ext uri="{BB962C8B-B14F-4D97-AF65-F5344CB8AC3E}">
        <p14:creationId xmlns:p14="http://schemas.microsoft.com/office/powerpoint/2010/main" val="224664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a:t>
            </a:r>
            <a:r>
              <a:rPr lang="en-US" baseline="0" dirty="0" smtClean="0"/>
              <a:t> minute</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Title</a:t>
            </a:r>
            <a:r>
              <a:rPr lang="en-US" baseline="0" dirty="0" smtClean="0"/>
              <a:t> Page for lesson</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11</a:t>
            </a:fld>
            <a:endParaRPr lang="en-US"/>
          </a:p>
        </p:txBody>
      </p:sp>
    </p:spTree>
    <p:extLst>
      <p:ext uri="{BB962C8B-B14F-4D97-AF65-F5344CB8AC3E}">
        <p14:creationId xmlns:p14="http://schemas.microsoft.com/office/powerpoint/2010/main" val="3344699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 what standards should be covered in a pre-assessment</a:t>
            </a:r>
            <a:r>
              <a:rPr lang="en-US" baseline="0" dirty="0" smtClean="0"/>
              <a:t> activity.  This shows what students should have already learned prior to your course.  Using a pre-assessment activity will assist students in frontloading prior knowledge before beginning new learning.</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12</a:t>
            </a:fld>
            <a:endParaRPr lang="en-US"/>
          </a:p>
        </p:txBody>
      </p:sp>
    </p:spTree>
    <p:extLst>
      <p:ext uri="{BB962C8B-B14F-4D97-AF65-F5344CB8AC3E}">
        <p14:creationId xmlns:p14="http://schemas.microsoft.com/office/powerpoint/2010/main" val="2143911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altLang="en-US" dirty="0" smtClean="0"/>
          </a:p>
          <a:p>
            <a:r>
              <a:rPr lang="en-US" altLang="en-US" dirty="0" smtClean="0"/>
              <a:t>These are guided questions to improve our students’ learning</a:t>
            </a:r>
            <a:r>
              <a:rPr lang="en-US" altLang="en-US" baseline="0" dirty="0" smtClean="0"/>
              <a:t> when misconceptions may occur.</a:t>
            </a: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55283" indent="-290493" eaLnBrk="0" hangingPunct="0">
              <a:defRPr>
                <a:solidFill>
                  <a:schemeClr val="tx1"/>
                </a:solidFill>
                <a:latin typeface="Arial" pitchFamily="34" charset="0"/>
                <a:cs typeface="Arial" pitchFamily="34" charset="0"/>
              </a:defRPr>
            </a:lvl2pPr>
            <a:lvl3pPr marL="1161974" indent="-232395" eaLnBrk="0" hangingPunct="0">
              <a:defRPr>
                <a:solidFill>
                  <a:schemeClr val="tx1"/>
                </a:solidFill>
                <a:latin typeface="Arial" pitchFamily="34" charset="0"/>
                <a:cs typeface="Arial" pitchFamily="34" charset="0"/>
              </a:defRPr>
            </a:lvl3pPr>
            <a:lvl4pPr marL="1626763" indent="-232395" eaLnBrk="0" hangingPunct="0">
              <a:defRPr>
                <a:solidFill>
                  <a:schemeClr val="tx1"/>
                </a:solidFill>
                <a:latin typeface="Arial" pitchFamily="34" charset="0"/>
                <a:cs typeface="Arial" pitchFamily="34" charset="0"/>
              </a:defRPr>
            </a:lvl4pPr>
            <a:lvl5pPr marL="2091553" indent="-232395" eaLnBrk="0" hangingPunct="0">
              <a:defRPr>
                <a:solidFill>
                  <a:schemeClr val="tx1"/>
                </a:solidFill>
                <a:latin typeface="Arial" pitchFamily="34" charset="0"/>
                <a:cs typeface="Arial" pitchFamily="34" charset="0"/>
              </a:defRPr>
            </a:lvl5pPr>
            <a:lvl6pPr marL="2556342" indent="-232395" eaLnBrk="0" fontAlgn="base" hangingPunct="0">
              <a:spcBef>
                <a:spcPct val="0"/>
              </a:spcBef>
              <a:spcAft>
                <a:spcPct val="0"/>
              </a:spcAft>
              <a:defRPr>
                <a:solidFill>
                  <a:schemeClr val="tx1"/>
                </a:solidFill>
                <a:latin typeface="Arial" pitchFamily="34" charset="0"/>
                <a:cs typeface="Arial" pitchFamily="34" charset="0"/>
              </a:defRPr>
            </a:lvl6pPr>
            <a:lvl7pPr marL="3021132" indent="-232395" eaLnBrk="0" fontAlgn="base" hangingPunct="0">
              <a:spcBef>
                <a:spcPct val="0"/>
              </a:spcBef>
              <a:spcAft>
                <a:spcPct val="0"/>
              </a:spcAft>
              <a:defRPr>
                <a:solidFill>
                  <a:schemeClr val="tx1"/>
                </a:solidFill>
                <a:latin typeface="Arial" pitchFamily="34" charset="0"/>
                <a:cs typeface="Arial" pitchFamily="34" charset="0"/>
              </a:defRPr>
            </a:lvl7pPr>
            <a:lvl8pPr marL="3485921" indent="-232395" eaLnBrk="0" fontAlgn="base" hangingPunct="0">
              <a:spcBef>
                <a:spcPct val="0"/>
              </a:spcBef>
              <a:spcAft>
                <a:spcPct val="0"/>
              </a:spcAft>
              <a:defRPr>
                <a:solidFill>
                  <a:schemeClr val="tx1"/>
                </a:solidFill>
                <a:latin typeface="Arial" pitchFamily="34" charset="0"/>
                <a:cs typeface="Arial" pitchFamily="34" charset="0"/>
              </a:defRPr>
            </a:lvl8pPr>
            <a:lvl9pPr marL="3950711" indent="-23239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88A54D-A010-4F7C-9094-4AFD1D8D766A}" type="slidenum">
              <a:rPr lang="en-US" altLang="en-US" smtClean="0"/>
              <a:pPr eaLnBrk="1" hangingPunct="1"/>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a:t>
            </a:r>
            <a:r>
              <a:rPr lang="en-US" baseline="0" dirty="0" smtClean="0"/>
              <a:t> the list of resources needed for the lesson and where to find materials online.</a:t>
            </a:r>
          </a:p>
        </p:txBody>
      </p:sp>
      <p:sp>
        <p:nvSpPr>
          <p:cNvPr id="4" name="Slide Number Placeholder 3"/>
          <p:cNvSpPr>
            <a:spLocks noGrp="1"/>
          </p:cNvSpPr>
          <p:nvPr>
            <p:ph type="sldNum" sz="quarter" idx="10"/>
          </p:nvPr>
        </p:nvSpPr>
        <p:spPr/>
        <p:txBody>
          <a:bodyPr/>
          <a:lstStyle/>
          <a:p>
            <a:fld id="{F6497B09-B7B4-4348-9F13-9A527DF2CD20}" type="slidenum">
              <a:rPr lang="en-US" smtClean="0"/>
              <a:t>14</a:t>
            </a:fld>
            <a:endParaRPr lang="en-US"/>
          </a:p>
        </p:txBody>
      </p:sp>
    </p:spTree>
    <p:extLst>
      <p:ext uri="{BB962C8B-B14F-4D97-AF65-F5344CB8AC3E}">
        <p14:creationId xmlns:p14="http://schemas.microsoft.com/office/powerpoint/2010/main" val="3351236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a:t>
            </a:r>
            <a:r>
              <a:rPr lang="en-US" baseline="0" dirty="0" smtClean="0"/>
              <a:t> shows a list of required academic language vocabulary that is needed for the lesson.  In addition, a strategy, “Layered Book” is shown with the suggestion that there are alternative strategies that can  be used as well.</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15</a:t>
            </a:fld>
            <a:endParaRPr lang="en-US"/>
          </a:p>
        </p:txBody>
      </p:sp>
    </p:spTree>
    <p:extLst>
      <p:ext uri="{BB962C8B-B14F-4D97-AF65-F5344CB8AC3E}">
        <p14:creationId xmlns:p14="http://schemas.microsoft.com/office/powerpoint/2010/main" val="1867144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 is an introduction</a:t>
            </a:r>
            <a:r>
              <a:rPr lang="en-US" baseline="0" dirty="0" smtClean="0"/>
              <a:t> to the Learnzillion.com website where today’s lesson was pulled from.  Teachers can sign up for a free account and have full access.</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16</a:t>
            </a:fld>
            <a:endParaRPr lang="en-US"/>
          </a:p>
        </p:txBody>
      </p:sp>
    </p:spTree>
    <p:extLst>
      <p:ext uri="{BB962C8B-B14F-4D97-AF65-F5344CB8AC3E}">
        <p14:creationId xmlns:p14="http://schemas.microsoft.com/office/powerpoint/2010/main" val="2364912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a:t>
            </a:r>
            <a:r>
              <a:rPr lang="en-US" baseline="0" dirty="0" smtClean="0"/>
              <a:t> 15 - 20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endParaRPr lang="en-US" b="0" dirty="0" smtClean="0">
              <a:latin typeface="Tw Cen MT" panose="020B0602020104020603" pitchFamily="34" charset="0"/>
            </a:endParaRPr>
          </a:p>
          <a:p>
            <a:r>
              <a:rPr lang="en-US" b="0" dirty="0" smtClean="0">
                <a:latin typeface="Tw Cen MT" panose="020B0602020104020603" pitchFamily="34" charset="0"/>
              </a:rPr>
              <a:t>Click on the hyper link to take you to the lesson.  Lesson includes:</a:t>
            </a:r>
            <a:r>
              <a:rPr lang="en-US" b="0" baseline="0" dirty="0" smtClean="0">
                <a:latin typeface="Tw Cen MT" panose="020B0602020104020603" pitchFamily="34" charset="0"/>
              </a:rPr>
              <a:t> PowerPoint, Video, and  handouts.  As a department, we will explore this resources together</a:t>
            </a:r>
            <a:endParaRPr lang="en-US" b="0" dirty="0" smtClean="0">
              <a:latin typeface="Tw Cen MT" panose="020B0602020104020603" pitchFamily="34" charset="0"/>
            </a:endParaRP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17</a:t>
            </a:fld>
            <a:endParaRPr lang="en-US"/>
          </a:p>
        </p:txBody>
      </p:sp>
    </p:spTree>
    <p:extLst>
      <p:ext uri="{BB962C8B-B14F-4D97-AF65-F5344CB8AC3E}">
        <p14:creationId xmlns:p14="http://schemas.microsoft.com/office/powerpoint/2010/main" val="4086364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1 - 2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endParaRPr lang="en-US" b="0" dirty="0" smtClean="0">
              <a:latin typeface="Tw Cen MT" panose="020B0602020104020603" pitchFamily="34" charset="0"/>
            </a:endParaRPr>
          </a:p>
          <a:p>
            <a:r>
              <a:rPr lang="en-US" b="0" dirty="0" smtClean="0">
                <a:latin typeface="Tw Cen MT" panose="020B0602020104020603" pitchFamily="34" charset="0"/>
              </a:rPr>
              <a:t>Suggested</a:t>
            </a:r>
            <a:r>
              <a:rPr lang="en-US" b="0" baseline="0" dirty="0" smtClean="0">
                <a:latin typeface="Tw Cen MT" panose="020B0602020104020603" pitchFamily="34" charset="0"/>
              </a:rPr>
              <a:t> pacing for this lesson</a:t>
            </a:r>
            <a:endParaRPr lang="en-US" b="0" dirty="0" smtClean="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F6497B09-B7B4-4348-9F13-9A527DF2CD20}" type="slidenum">
              <a:rPr lang="en-US" smtClean="0"/>
              <a:t>18</a:t>
            </a:fld>
            <a:endParaRPr lang="en-US"/>
          </a:p>
        </p:txBody>
      </p:sp>
    </p:spTree>
    <p:extLst>
      <p:ext uri="{BB962C8B-B14F-4D97-AF65-F5344CB8AC3E}">
        <p14:creationId xmlns:p14="http://schemas.microsoft.com/office/powerpoint/2010/main" val="1063636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3 - 4</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 is a list</a:t>
            </a:r>
            <a:r>
              <a:rPr lang="en-US" baseline="0" dirty="0" smtClean="0"/>
              <a:t> of additional resources surrounding the standards that may be used.  If time permits, as a  department, explore these sites.</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22</a:t>
            </a:fld>
            <a:endParaRPr lang="en-US"/>
          </a:p>
        </p:txBody>
      </p:sp>
    </p:spTree>
    <p:extLst>
      <p:ext uri="{BB962C8B-B14F-4D97-AF65-F5344CB8AC3E}">
        <p14:creationId xmlns:p14="http://schemas.microsoft.com/office/powerpoint/2010/main" val="374616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components that this PD provides:</a:t>
            </a:r>
          </a:p>
          <a:p>
            <a:pPr marL="171450" indent="-171450">
              <a:buFont typeface="Arial" panose="020B0604020202020204" pitchFamily="34" charset="0"/>
              <a:buChar char="•"/>
            </a:pPr>
            <a:r>
              <a:rPr lang="en-US" b="0" baseline="0" dirty="0" smtClean="0"/>
              <a:t>Standards</a:t>
            </a:r>
          </a:p>
          <a:p>
            <a:pPr marL="171450" indent="-171450">
              <a:buFont typeface="Arial" panose="020B0604020202020204" pitchFamily="34" charset="0"/>
              <a:buChar char="•"/>
            </a:pPr>
            <a:r>
              <a:rPr lang="en-US" b="0" baseline="0" dirty="0" smtClean="0"/>
              <a:t>Learning Progressions</a:t>
            </a:r>
          </a:p>
          <a:p>
            <a:pPr marL="171450" indent="-171450">
              <a:buFont typeface="Arial" panose="020B0604020202020204" pitchFamily="34" charset="0"/>
              <a:buChar char="•"/>
            </a:pPr>
            <a:r>
              <a:rPr lang="en-US" b="0" baseline="0" dirty="0" smtClean="0"/>
              <a:t>Lesson Agenda</a:t>
            </a:r>
          </a:p>
          <a:p>
            <a:pPr marL="171450" indent="-171450">
              <a:buFont typeface="Arial" panose="020B0604020202020204" pitchFamily="34" charset="0"/>
              <a:buChar char="•"/>
            </a:pPr>
            <a:r>
              <a:rPr lang="en-US" b="0" baseline="0" dirty="0" smtClean="0"/>
              <a:t>Resources &amp; Tips</a:t>
            </a:r>
          </a:p>
          <a:p>
            <a:pPr marL="171450" indent="-171450">
              <a:buFont typeface="Arial" panose="020B0604020202020204" pitchFamily="34" charset="0"/>
              <a:buChar char="•"/>
            </a:pPr>
            <a:r>
              <a:rPr lang="en-US" b="0" baseline="0" dirty="0" smtClean="0"/>
              <a:t>Vocabulary Activities</a:t>
            </a:r>
          </a:p>
          <a:p>
            <a:pPr marL="171450" indent="-171450">
              <a:buFont typeface="Arial" panose="020B0604020202020204" pitchFamily="34" charset="0"/>
              <a:buChar char="•"/>
            </a:pPr>
            <a:r>
              <a:rPr lang="en-US" b="0" baseline="0" dirty="0" smtClean="0"/>
              <a:t>Lesson</a:t>
            </a:r>
          </a:p>
          <a:p>
            <a:pPr marL="171450" indent="-171450">
              <a:buFont typeface="Arial" panose="020B0604020202020204" pitchFamily="34" charset="0"/>
              <a:buChar char="•"/>
            </a:pPr>
            <a:r>
              <a:rPr lang="en-US" b="0" baseline="0" dirty="0" smtClean="0"/>
              <a:t>Textbook Connections</a:t>
            </a:r>
          </a:p>
          <a:p>
            <a:pPr marL="171450" indent="-171450">
              <a:buFont typeface="Arial" panose="020B0604020202020204" pitchFamily="34" charset="0"/>
              <a:buChar char="•"/>
            </a:pPr>
            <a:r>
              <a:rPr lang="en-US" b="0" baseline="0" dirty="0" smtClean="0"/>
              <a:t>Additional Resources</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a:t>
            </a:fld>
            <a:endParaRPr lang="en-US" dirty="0"/>
          </a:p>
        </p:txBody>
      </p:sp>
    </p:spTree>
    <p:extLst>
      <p:ext uri="{BB962C8B-B14F-4D97-AF65-F5344CB8AC3E}">
        <p14:creationId xmlns:p14="http://schemas.microsoft.com/office/powerpoint/2010/main" val="944453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Identifying the standards for lesson and  unwrapping them.</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a:t>
            </a:fld>
            <a:endParaRPr lang="en-US" dirty="0"/>
          </a:p>
        </p:txBody>
      </p:sp>
    </p:spTree>
    <p:extLst>
      <p:ext uri="{BB962C8B-B14F-4D97-AF65-F5344CB8AC3E}">
        <p14:creationId xmlns:p14="http://schemas.microsoft.com/office/powerpoint/2010/main" val="152437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0" baseline="0" dirty="0" smtClean="0"/>
              <a:t>Rust, &amp; Green circles indicate the appropriate levels of DOK as required by the standards</a:t>
            </a:r>
          </a:p>
          <a:p>
            <a:r>
              <a:rPr lang="en-US" b="0" baseline="0" dirty="0" smtClean="0"/>
              <a:t>The Blue circles fill in the instructional paths needed to assist students in reaching those DOK levels.</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4</a:t>
            </a:fld>
            <a:endParaRPr lang="en-US" dirty="0"/>
          </a:p>
        </p:txBody>
      </p:sp>
    </p:spTree>
    <p:extLst>
      <p:ext uri="{BB962C8B-B14F-4D97-AF65-F5344CB8AC3E}">
        <p14:creationId xmlns:p14="http://schemas.microsoft.com/office/powerpoint/2010/main" val="138991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math practices associated  with the lesson being presented.</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5</a:t>
            </a:fld>
            <a:endParaRPr lang="en-US"/>
          </a:p>
        </p:txBody>
      </p:sp>
    </p:spTree>
    <p:extLst>
      <p:ext uri="{BB962C8B-B14F-4D97-AF65-F5344CB8AC3E}">
        <p14:creationId xmlns:p14="http://schemas.microsoft.com/office/powerpoint/2010/main" val="199483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latin typeface="Tw Cen MT" panose="020B0602020104020603" pitchFamily="34" charset="0"/>
              </a:rPr>
              <a:t>Focus </a:t>
            </a:r>
            <a:r>
              <a:rPr lang="en-US" b="1" dirty="0">
                <a:latin typeface="Tw Cen MT" panose="020B0602020104020603" pitchFamily="34" charset="0"/>
              </a:rPr>
              <a:t>points:</a:t>
            </a:r>
          </a:p>
          <a:p>
            <a:pPr marL="174296" indent="-174296">
              <a:buFont typeface="Wingdings" panose="05000000000000000000" pitchFamily="2" charset="2"/>
              <a:buChar char="§"/>
            </a:pPr>
            <a:r>
              <a:rPr lang="en-US" dirty="0">
                <a:latin typeface="Tw Cen MT" panose="020B0602020104020603" pitchFamily="34" charset="0"/>
              </a:rPr>
              <a:t>The CA Framework also describes how students may accelerate to prepare for higher mathematics courses by compacting courses (animate circles around “compacted” and “accelerated”).</a:t>
            </a:r>
          </a:p>
          <a:p>
            <a:pPr marL="174296" indent="-174296">
              <a:buFont typeface="Wingdings" panose="05000000000000000000" pitchFamily="2" charset="2"/>
              <a:buChar char="§"/>
            </a:pPr>
            <a:r>
              <a:rPr lang="en-US" dirty="0">
                <a:latin typeface="Tw Cen MT" panose="020B0602020104020603" pitchFamily="34" charset="0"/>
              </a:rPr>
              <a:t>Compacting means to compress content, which may entail the teacher and students working at a faster pace to complete the content.  There is no skipping of standards within the compacted courses to accelerate to higher mathematics courses</a:t>
            </a:r>
            <a:r>
              <a:rPr lang="en-US" dirty="0" smtClean="0">
                <a:latin typeface="Tw Cen MT" panose="020B0602020104020603" pitchFamily="34" charset="0"/>
              </a:rPr>
              <a:t>. </a:t>
            </a:r>
            <a:endParaRPr lang="en-US" dirty="0">
              <a:latin typeface="Tw Cen MT" panose="020B0602020104020603" pitchFamily="34" charset="0"/>
            </a:endParaRPr>
          </a:p>
          <a:p>
            <a:pPr marL="174296" indent="-174296">
              <a:buFont typeface="Wingdings" panose="05000000000000000000" pitchFamily="2" charset="2"/>
              <a:buChar char="§"/>
            </a:pPr>
            <a:r>
              <a:rPr lang="en-US" dirty="0">
                <a:latin typeface="Tw Cen MT" panose="020B0602020104020603" pitchFamily="34" charset="0"/>
              </a:rPr>
              <a:t>With the California standards, student would simply skip course to get ahead.  With the Common Core standards, students can still get ahead, but can no longer skip courses or rather standards.  Therefore they must move at a faster pace.</a:t>
            </a:r>
          </a:p>
        </p:txBody>
      </p:sp>
      <p:sp>
        <p:nvSpPr>
          <p:cNvPr id="4" name="Slide Number Placeholder 3"/>
          <p:cNvSpPr>
            <a:spLocks noGrp="1"/>
          </p:cNvSpPr>
          <p:nvPr>
            <p:ph type="sldNum" sz="quarter" idx="10"/>
          </p:nvPr>
        </p:nvSpPr>
        <p:spPr/>
        <p:txBody>
          <a:bodyPr/>
          <a:lstStyle/>
          <a:p>
            <a:fld id="{DDC399A6-5CAA-4AE8-BADD-652215F697BA}" type="slidenum">
              <a:rPr lang="en-US" smtClean="0"/>
              <a:t>6</a:t>
            </a:fld>
            <a:endParaRPr lang="en-US" dirty="0"/>
          </a:p>
        </p:txBody>
      </p:sp>
    </p:spTree>
    <p:extLst>
      <p:ext uri="{BB962C8B-B14F-4D97-AF65-F5344CB8AC3E}">
        <p14:creationId xmlns:p14="http://schemas.microsoft.com/office/powerpoint/2010/main" val="267664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solidFill>
                  <a:srgbClr val="422C16"/>
                </a:solidFill>
              </a:rPr>
              <a:t>2 – 3 minutes</a:t>
            </a:r>
          </a:p>
          <a:p>
            <a:pPr eaLnBrk="1" hangingPunct="1">
              <a:spcBef>
                <a:spcPct val="0"/>
              </a:spcBef>
            </a:pPr>
            <a:r>
              <a:rPr lang="en-US" altLang="en-US" b="1" dirty="0" smtClean="0">
                <a:solidFill>
                  <a:srgbClr val="422C16"/>
                </a:solidFill>
              </a:rPr>
              <a:t>Facilitator’s Notes:</a:t>
            </a:r>
            <a:endParaRPr lang="en-US" altLang="en-US" dirty="0" smtClean="0">
              <a:solidFill>
                <a:srgbClr val="FF0000"/>
              </a:solidFill>
            </a:endParaRPr>
          </a:p>
          <a:p>
            <a:pPr eaLnBrk="1" hangingPunct="1">
              <a:spcBef>
                <a:spcPct val="0"/>
              </a:spcBef>
            </a:pPr>
            <a:r>
              <a:rPr lang="en-US" altLang="en-US" dirty="0" smtClean="0"/>
              <a:t>What are  those standards that you must focus on and which ones are not part of your course with the new shifts in standard under common core?</a:t>
            </a:r>
          </a:p>
          <a:p>
            <a:pPr eaLnBrk="1" hangingPunct="1">
              <a:spcBef>
                <a:spcPct val="0"/>
              </a:spcBef>
              <a:buFont typeface="Wingdings" pitchFamily="2" charset="2"/>
              <a:buChar char="Ø"/>
            </a:pPr>
            <a:r>
              <a:rPr lang="en-US" altLang="en-US" dirty="0" smtClean="0"/>
              <a:t>Grade 6</a:t>
            </a:r>
          </a:p>
          <a:p>
            <a:pPr eaLnBrk="1" hangingPunct="1">
              <a:spcBef>
                <a:spcPct val="0"/>
              </a:spcBef>
            </a:pPr>
            <a:r>
              <a:rPr lang="en-US" altLang="en-US" dirty="0" smtClean="0"/>
              <a:t>Develop understanding of </a:t>
            </a:r>
            <a:r>
              <a:rPr lang="en-US" altLang="en-US" b="1" u="sng" dirty="0" smtClean="0"/>
              <a:t>numbers</a:t>
            </a:r>
            <a:r>
              <a:rPr lang="en-US" altLang="en-US" b="1" u="sng" baseline="0" dirty="0" smtClean="0"/>
              <a:t> to the system of rational numbers</a:t>
            </a:r>
            <a:endParaRPr lang="en-US" altLang="en-US" b="1" u="sng" dirty="0" smtClean="0"/>
          </a:p>
          <a:p>
            <a:pPr eaLnBrk="1" hangingPunct="1">
              <a:spcBef>
                <a:spcPct val="0"/>
              </a:spcBef>
              <a:buFont typeface="Wingdings" pitchFamily="2" charset="2"/>
              <a:buChar char="Ø"/>
            </a:pPr>
            <a:r>
              <a:rPr lang="en-US" altLang="en-US" dirty="0" smtClean="0"/>
              <a:t>Grade 7</a:t>
            </a:r>
          </a:p>
          <a:p>
            <a:pPr eaLnBrk="1" hangingPunct="1">
              <a:spcBef>
                <a:spcPct val="0"/>
              </a:spcBef>
            </a:pPr>
            <a:r>
              <a:rPr lang="en-US" altLang="en-US" b="1" u="sng" dirty="0" smtClean="0"/>
              <a:t>Operations</a:t>
            </a:r>
            <a:r>
              <a:rPr lang="en-US" altLang="en-US" b="1" u="sng" baseline="0" dirty="0" smtClean="0"/>
              <a:t> of numbers using a number line</a:t>
            </a:r>
            <a:endParaRPr lang="en-US" altLang="en-US" b="1" u="sng" dirty="0" smtClean="0"/>
          </a:p>
          <a:p>
            <a:pPr eaLnBrk="1" hangingPunct="1">
              <a:spcBef>
                <a:spcPct val="0"/>
              </a:spcBef>
              <a:buFont typeface="Wingdings" pitchFamily="2" charset="2"/>
              <a:buChar char="Ø"/>
            </a:pPr>
            <a:r>
              <a:rPr lang="en-US" altLang="en-US" dirty="0" smtClean="0"/>
              <a:t>Grade 8</a:t>
            </a:r>
          </a:p>
          <a:p>
            <a:pPr eaLnBrk="1" hangingPunct="1">
              <a:spcBef>
                <a:spcPct val="0"/>
              </a:spcBef>
            </a:pPr>
            <a:r>
              <a:rPr lang="en-US" altLang="en-US" b="0" u="none" dirty="0" smtClean="0"/>
              <a:t>Know that</a:t>
            </a:r>
            <a:r>
              <a:rPr lang="en-US" altLang="en-US" b="0" u="none" baseline="0" dirty="0" smtClean="0"/>
              <a:t> there are numbers that are not rational and use approximate them by rational number</a:t>
            </a:r>
            <a:endParaRPr lang="en-US" altLang="en-US" b="1" u="sng" dirty="0" smtClean="0"/>
          </a:p>
          <a:p>
            <a:pPr eaLnBrk="1" hangingPunct="1">
              <a:spcBef>
                <a:spcPct val="0"/>
              </a:spcBef>
            </a:pPr>
            <a:endParaRPr lang="en-US" altLang="en-US" b="1" u="sng" dirty="0" smtClean="0"/>
          </a:p>
          <a:p>
            <a:pPr eaLnBrk="1" hangingPunct="1">
              <a:spcBef>
                <a:spcPct val="0"/>
              </a:spcBef>
            </a:pPr>
            <a:r>
              <a:rPr lang="en-US" altLang="en-US" b="1" dirty="0" smtClean="0"/>
              <a:t>Let the participants know that they will use this handout in a later activity.  </a:t>
            </a:r>
          </a:p>
          <a:p>
            <a:pPr eaLnBrk="1" hangingPunct="1">
              <a:spcBef>
                <a:spcPct val="0"/>
              </a:spcBef>
            </a:pPr>
            <a:endParaRPr lang="en-US" altLang="en-US" b="1" u="sng" dirty="0" smtClean="0">
              <a:solidFill>
                <a:srgbClr val="FF0000"/>
              </a:solidFill>
            </a:endParaRPr>
          </a:p>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69633" indent="-296013">
              <a:spcBef>
                <a:spcPct val="30000"/>
              </a:spcBef>
              <a:defRPr sz="1200">
                <a:solidFill>
                  <a:schemeClr val="tx1"/>
                </a:solidFill>
                <a:latin typeface="Calibri" pitchFamily="34" charset="0"/>
              </a:defRPr>
            </a:lvl2pPr>
            <a:lvl3pPr marL="1184051" indent="-236810">
              <a:spcBef>
                <a:spcPct val="30000"/>
              </a:spcBef>
              <a:defRPr sz="1200">
                <a:solidFill>
                  <a:schemeClr val="tx1"/>
                </a:solidFill>
                <a:latin typeface="Calibri" pitchFamily="34" charset="0"/>
              </a:defRPr>
            </a:lvl3pPr>
            <a:lvl4pPr marL="1657672" indent="-236810">
              <a:spcBef>
                <a:spcPct val="30000"/>
              </a:spcBef>
              <a:defRPr sz="1200">
                <a:solidFill>
                  <a:schemeClr val="tx1"/>
                </a:solidFill>
                <a:latin typeface="Calibri" pitchFamily="34" charset="0"/>
              </a:defRPr>
            </a:lvl4pPr>
            <a:lvl5pPr marL="2131293" indent="-236810">
              <a:spcBef>
                <a:spcPct val="30000"/>
              </a:spcBef>
              <a:defRPr sz="1200">
                <a:solidFill>
                  <a:schemeClr val="tx1"/>
                </a:solidFill>
                <a:latin typeface="Calibri" pitchFamily="34" charset="0"/>
              </a:defRPr>
            </a:lvl5pPr>
            <a:lvl6pPr marL="2604912" indent="-236810" eaLnBrk="0" fontAlgn="base" hangingPunct="0">
              <a:spcBef>
                <a:spcPct val="30000"/>
              </a:spcBef>
              <a:spcAft>
                <a:spcPct val="0"/>
              </a:spcAft>
              <a:defRPr sz="1200">
                <a:solidFill>
                  <a:schemeClr val="tx1"/>
                </a:solidFill>
                <a:latin typeface="Calibri" pitchFamily="34" charset="0"/>
              </a:defRPr>
            </a:lvl6pPr>
            <a:lvl7pPr marL="3078533" indent="-236810" eaLnBrk="0" fontAlgn="base" hangingPunct="0">
              <a:spcBef>
                <a:spcPct val="30000"/>
              </a:spcBef>
              <a:spcAft>
                <a:spcPct val="0"/>
              </a:spcAft>
              <a:defRPr sz="1200">
                <a:solidFill>
                  <a:schemeClr val="tx1"/>
                </a:solidFill>
                <a:latin typeface="Calibri" pitchFamily="34" charset="0"/>
              </a:defRPr>
            </a:lvl7pPr>
            <a:lvl8pPr marL="3552154" indent="-236810" eaLnBrk="0" fontAlgn="base" hangingPunct="0">
              <a:spcBef>
                <a:spcPct val="30000"/>
              </a:spcBef>
              <a:spcAft>
                <a:spcPct val="0"/>
              </a:spcAft>
              <a:defRPr sz="1200">
                <a:solidFill>
                  <a:schemeClr val="tx1"/>
                </a:solidFill>
                <a:latin typeface="Calibri" pitchFamily="34" charset="0"/>
              </a:defRPr>
            </a:lvl8pPr>
            <a:lvl9pPr marL="4025775" indent="-236810" eaLnBrk="0" fontAlgn="base" hangingPunct="0">
              <a:spcBef>
                <a:spcPct val="30000"/>
              </a:spcBef>
              <a:spcAft>
                <a:spcPct val="0"/>
              </a:spcAft>
              <a:defRPr sz="1200">
                <a:solidFill>
                  <a:schemeClr val="tx1"/>
                </a:solidFill>
                <a:latin typeface="Calibri" pitchFamily="34" charset="0"/>
              </a:defRPr>
            </a:lvl9pPr>
          </a:lstStyle>
          <a:p>
            <a:pPr>
              <a:spcBef>
                <a:spcPct val="0"/>
              </a:spcBef>
            </a:pPr>
            <a:fld id="{F0C17D5F-449F-4041-992D-0C2D63C4C950}" type="slidenum">
              <a:rPr lang="en-US" altLang="en-US">
                <a:latin typeface="Arial" charset="0"/>
              </a:rPr>
              <a:pPr>
                <a:spcBef>
                  <a:spcPct val="0"/>
                </a:spcBef>
              </a:pPr>
              <a:t>7</a:t>
            </a:fld>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solidFill>
                  <a:srgbClr val="422C16"/>
                </a:solidFill>
              </a:rPr>
              <a:t>2 – 3 minutes</a:t>
            </a:r>
          </a:p>
          <a:p>
            <a:pPr eaLnBrk="1" hangingPunct="1">
              <a:spcBef>
                <a:spcPct val="0"/>
              </a:spcBef>
            </a:pPr>
            <a:r>
              <a:rPr lang="en-US" altLang="en-US" b="1" dirty="0" smtClean="0">
                <a:solidFill>
                  <a:srgbClr val="422C16"/>
                </a:solidFill>
              </a:rPr>
              <a:t>Facilitator’s Notes:</a:t>
            </a:r>
            <a:endParaRPr lang="en-US" altLang="en-US" dirty="0" smtClean="0">
              <a:solidFill>
                <a:srgbClr val="FF0000"/>
              </a:solidFill>
            </a:endParaRPr>
          </a:p>
          <a:p>
            <a:pPr eaLnBrk="1" hangingPunct="1">
              <a:spcBef>
                <a:spcPct val="0"/>
              </a:spcBef>
            </a:pPr>
            <a:r>
              <a:rPr lang="en-US" altLang="en-US" dirty="0" smtClean="0"/>
              <a:t>What are  those standards that you must focus on and which ones are not part of your course with the new shifts in standard under common core?</a:t>
            </a:r>
          </a:p>
          <a:p>
            <a:pPr eaLnBrk="1" hangingPunct="1">
              <a:spcBef>
                <a:spcPct val="0"/>
              </a:spcBef>
              <a:buFont typeface="Wingdings" pitchFamily="2" charset="2"/>
              <a:buChar char="Ø"/>
            </a:pPr>
            <a:r>
              <a:rPr lang="en-US" altLang="en-US" dirty="0" smtClean="0"/>
              <a:t>Algebra</a:t>
            </a:r>
            <a:r>
              <a:rPr lang="en-US" altLang="en-US" baseline="0" dirty="0" smtClean="0"/>
              <a:t> 1</a:t>
            </a:r>
            <a:endParaRPr lang="en-US" altLang="en-US" dirty="0" smtClean="0"/>
          </a:p>
          <a:p>
            <a:pPr eaLnBrk="1" hangingPunct="1">
              <a:spcBef>
                <a:spcPct val="0"/>
              </a:spcBef>
            </a:pPr>
            <a:r>
              <a:rPr lang="en-US" altLang="en-US" dirty="0" smtClean="0"/>
              <a:t>Develop</a:t>
            </a:r>
            <a:r>
              <a:rPr lang="en-US" altLang="en-US" baseline="0" dirty="0" smtClean="0"/>
              <a:t> understanding of rational numbers and polynomials</a:t>
            </a:r>
            <a:endParaRPr lang="en-US" altLang="en-US" b="1" u="sng" dirty="0" smtClean="0"/>
          </a:p>
          <a:p>
            <a:pPr eaLnBrk="1" hangingPunct="1">
              <a:spcBef>
                <a:spcPct val="0"/>
              </a:spcBef>
              <a:buFont typeface="Wingdings" pitchFamily="2" charset="2"/>
              <a:buChar char="Ø"/>
            </a:pPr>
            <a:r>
              <a:rPr lang="en-US" altLang="en-US" dirty="0" smtClean="0"/>
              <a:t>Geometry</a:t>
            </a:r>
          </a:p>
          <a:p>
            <a:pPr lvl="0"/>
            <a:r>
              <a:rPr lang="en-US" dirty="0" smtClean="0"/>
              <a:t>Use coordinates to prove simple geometric theorems algebraically </a:t>
            </a:r>
          </a:p>
          <a:p>
            <a:pPr eaLnBrk="1" hangingPunct="1">
              <a:spcBef>
                <a:spcPct val="0"/>
              </a:spcBef>
              <a:buFont typeface="Wingdings" pitchFamily="2" charset="2"/>
              <a:buChar char="Ø"/>
            </a:pPr>
            <a:r>
              <a:rPr lang="en-US" altLang="en-US" dirty="0" smtClean="0"/>
              <a:t>Algebra</a:t>
            </a:r>
            <a:r>
              <a:rPr lang="en-US" altLang="en-US" baseline="0" dirty="0" smtClean="0"/>
              <a:t> 2</a:t>
            </a:r>
            <a:endParaRPr lang="en-US" altLang="en-US" dirty="0" smtClean="0"/>
          </a:p>
          <a:p>
            <a:pPr eaLnBrk="1" hangingPunct="1">
              <a:spcBef>
                <a:spcPct val="0"/>
              </a:spcBef>
            </a:pPr>
            <a:r>
              <a:rPr lang="en-US" altLang="en-US" b="0" u="none" dirty="0" smtClean="0"/>
              <a:t>Understand operations with complex numbers</a:t>
            </a:r>
          </a:p>
          <a:p>
            <a:pPr eaLnBrk="1" hangingPunct="1">
              <a:spcBef>
                <a:spcPct val="0"/>
              </a:spcBef>
            </a:pPr>
            <a:r>
              <a:rPr lang="en-US" altLang="en-US" b="1" dirty="0" smtClean="0"/>
              <a:t>Let the participants know that they will use this handout in a later activity.  </a:t>
            </a:r>
          </a:p>
          <a:p>
            <a:pPr eaLnBrk="1" hangingPunct="1">
              <a:spcBef>
                <a:spcPct val="0"/>
              </a:spcBef>
            </a:pPr>
            <a:endParaRPr lang="en-US" altLang="en-US" b="1" u="sng" dirty="0" smtClean="0">
              <a:solidFill>
                <a:srgbClr val="FF0000"/>
              </a:solidFill>
            </a:endParaRPr>
          </a:p>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69633" indent="-296013">
              <a:spcBef>
                <a:spcPct val="30000"/>
              </a:spcBef>
              <a:defRPr sz="1200">
                <a:solidFill>
                  <a:schemeClr val="tx1"/>
                </a:solidFill>
                <a:latin typeface="Calibri" pitchFamily="34" charset="0"/>
              </a:defRPr>
            </a:lvl2pPr>
            <a:lvl3pPr marL="1184051" indent="-236810">
              <a:spcBef>
                <a:spcPct val="30000"/>
              </a:spcBef>
              <a:defRPr sz="1200">
                <a:solidFill>
                  <a:schemeClr val="tx1"/>
                </a:solidFill>
                <a:latin typeface="Calibri" pitchFamily="34" charset="0"/>
              </a:defRPr>
            </a:lvl3pPr>
            <a:lvl4pPr marL="1657672" indent="-236810">
              <a:spcBef>
                <a:spcPct val="30000"/>
              </a:spcBef>
              <a:defRPr sz="1200">
                <a:solidFill>
                  <a:schemeClr val="tx1"/>
                </a:solidFill>
                <a:latin typeface="Calibri" pitchFamily="34" charset="0"/>
              </a:defRPr>
            </a:lvl4pPr>
            <a:lvl5pPr marL="2131293" indent="-236810">
              <a:spcBef>
                <a:spcPct val="30000"/>
              </a:spcBef>
              <a:defRPr sz="1200">
                <a:solidFill>
                  <a:schemeClr val="tx1"/>
                </a:solidFill>
                <a:latin typeface="Calibri" pitchFamily="34" charset="0"/>
              </a:defRPr>
            </a:lvl5pPr>
            <a:lvl6pPr marL="2604912" indent="-236810" eaLnBrk="0" fontAlgn="base" hangingPunct="0">
              <a:spcBef>
                <a:spcPct val="30000"/>
              </a:spcBef>
              <a:spcAft>
                <a:spcPct val="0"/>
              </a:spcAft>
              <a:defRPr sz="1200">
                <a:solidFill>
                  <a:schemeClr val="tx1"/>
                </a:solidFill>
                <a:latin typeface="Calibri" pitchFamily="34" charset="0"/>
              </a:defRPr>
            </a:lvl6pPr>
            <a:lvl7pPr marL="3078533" indent="-236810" eaLnBrk="0" fontAlgn="base" hangingPunct="0">
              <a:spcBef>
                <a:spcPct val="30000"/>
              </a:spcBef>
              <a:spcAft>
                <a:spcPct val="0"/>
              </a:spcAft>
              <a:defRPr sz="1200">
                <a:solidFill>
                  <a:schemeClr val="tx1"/>
                </a:solidFill>
                <a:latin typeface="Calibri" pitchFamily="34" charset="0"/>
              </a:defRPr>
            </a:lvl7pPr>
            <a:lvl8pPr marL="3552154" indent="-236810" eaLnBrk="0" fontAlgn="base" hangingPunct="0">
              <a:spcBef>
                <a:spcPct val="30000"/>
              </a:spcBef>
              <a:spcAft>
                <a:spcPct val="0"/>
              </a:spcAft>
              <a:defRPr sz="1200">
                <a:solidFill>
                  <a:schemeClr val="tx1"/>
                </a:solidFill>
                <a:latin typeface="Calibri" pitchFamily="34" charset="0"/>
              </a:defRPr>
            </a:lvl8pPr>
            <a:lvl9pPr marL="4025775" indent="-236810" eaLnBrk="0" fontAlgn="base" hangingPunct="0">
              <a:spcBef>
                <a:spcPct val="30000"/>
              </a:spcBef>
              <a:spcAft>
                <a:spcPct val="0"/>
              </a:spcAft>
              <a:defRPr sz="1200">
                <a:solidFill>
                  <a:schemeClr val="tx1"/>
                </a:solidFill>
                <a:latin typeface="Calibri" pitchFamily="34" charset="0"/>
              </a:defRPr>
            </a:lvl9pPr>
          </a:lstStyle>
          <a:p>
            <a:pPr>
              <a:spcBef>
                <a:spcPct val="0"/>
              </a:spcBef>
            </a:pPr>
            <a:fld id="{F0C17D5F-449F-4041-992D-0C2D63C4C950}" type="slidenum">
              <a:rPr lang="en-US" altLang="en-US">
                <a:latin typeface="Arial" charset="0"/>
              </a:rPr>
              <a:pPr>
                <a:spcBef>
                  <a:spcPct val="0"/>
                </a:spcBef>
              </a:pPr>
              <a:t>8</a:t>
            </a:fld>
            <a:endParaRPr lang="en-US"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a:t>
            </a:r>
            <a:r>
              <a:rPr lang="en-US" b="1" dirty="0">
                <a:latin typeface="Tw Cen MT" panose="020B0602020104020603" pitchFamily="34" charset="0"/>
              </a:rPr>
              <a:t>points:</a:t>
            </a:r>
          </a:p>
          <a:p>
            <a:pPr marL="174296" indent="-174296">
              <a:buFont typeface="Wingdings" panose="05000000000000000000" pitchFamily="2" charset="2"/>
              <a:buChar char="§"/>
            </a:pPr>
            <a:r>
              <a:rPr lang="en-US" dirty="0">
                <a:latin typeface="Tw Cen MT" panose="020B0602020104020603" pitchFamily="34" charset="0"/>
              </a:rPr>
              <a:t>Let’s take closer look at the California Department of Education’s description of the </a:t>
            </a:r>
            <a:r>
              <a:rPr lang="en-US" dirty="0" smtClean="0">
                <a:latin typeface="Tw Cen MT" panose="020B0602020104020603" pitchFamily="34" charset="0"/>
              </a:rPr>
              <a:t>High</a:t>
            </a:r>
            <a:r>
              <a:rPr lang="en-US" baseline="0" dirty="0" smtClean="0">
                <a:latin typeface="Tw Cen MT" panose="020B0602020104020603" pitchFamily="34" charset="0"/>
              </a:rPr>
              <a:t> School Connections</a:t>
            </a:r>
            <a:r>
              <a:rPr lang="en-US" dirty="0" smtClean="0">
                <a:latin typeface="Tw Cen MT" panose="020B0602020104020603" pitchFamily="34" charset="0"/>
              </a:rPr>
              <a:t>.  </a:t>
            </a:r>
            <a:endParaRPr lang="en-US" dirty="0">
              <a:latin typeface="Tw Cen MT" panose="020B0602020104020603" pitchFamily="34" charset="0"/>
            </a:endParaRPr>
          </a:p>
          <a:p>
            <a:pPr marL="639086" lvl="1" indent="-174296">
              <a:buFont typeface="Wingdings" panose="05000000000000000000" pitchFamily="2" charset="2"/>
              <a:buChar char="§"/>
            </a:pPr>
            <a:r>
              <a:rPr lang="en-US" dirty="0">
                <a:latin typeface="Tw Cen MT" panose="020B0602020104020603" pitchFamily="34" charset="0"/>
              </a:rPr>
              <a:t>Read the highlighted </a:t>
            </a:r>
            <a:r>
              <a:rPr lang="en-US" dirty="0" smtClean="0">
                <a:latin typeface="Tw Cen MT" panose="020B0602020104020603" pitchFamily="34" charset="0"/>
              </a:rPr>
              <a:t>portion.</a:t>
            </a:r>
            <a:endParaRPr lang="en-US" dirty="0"/>
          </a:p>
        </p:txBody>
      </p:sp>
      <p:sp>
        <p:nvSpPr>
          <p:cNvPr id="4" name="Slide Number Placeholder 3"/>
          <p:cNvSpPr>
            <a:spLocks noGrp="1"/>
          </p:cNvSpPr>
          <p:nvPr>
            <p:ph type="sldNum" sz="quarter" idx="10"/>
          </p:nvPr>
        </p:nvSpPr>
        <p:spPr/>
        <p:txBody>
          <a:bodyPr/>
          <a:lstStyle/>
          <a:p>
            <a:fld id="{DDC399A6-5CAA-4AE8-BADD-652215F697BA}" type="slidenum">
              <a:rPr lang="en-US" smtClean="0"/>
              <a:t>9</a:t>
            </a:fld>
            <a:endParaRPr lang="en-US" dirty="0"/>
          </a:p>
        </p:txBody>
      </p:sp>
    </p:spTree>
    <p:extLst>
      <p:ext uri="{BB962C8B-B14F-4D97-AF65-F5344CB8AC3E}">
        <p14:creationId xmlns:p14="http://schemas.microsoft.com/office/powerpoint/2010/main" val="3680576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9D1DBD2-8DD2-4F0D-85A5-8AC1DA7CF0E4}" type="datetimeFigureOut">
              <a:rPr lang="en-US" smtClean="0"/>
              <a:t>6/15/2015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D1DBD2-8DD2-4F0D-85A5-8AC1DA7CF0E4}"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9D1DBD2-8DD2-4F0D-85A5-8AC1DA7CF0E4}" type="datetimeFigureOut">
              <a:rPr lang="en-US" smtClean="0"/>
              <a:t>6/15/2015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7163C-D051-44DD-846F-BCA63857E85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9D1DBD2-8DD2-4F0D-85A5-8AC1DA7CF0E4}" type="datetimeFigureOut">
              <a:rPr lang="en-US" smtClean="0"/>
              <a:t>6/15/2015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7163C-D051-44DD-846F-BCA63857E85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D1DBD2-8DD2-4F0D-85A5-8AC1DA7CF0E4}" type="datetimeFigureOut">
              <a:rPr lang="en-US" smtClean="0"/>
              <a:t>6/15/2015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1DBD2-8DD2-4F0D-85A5-8AC1DA7CF0E4}" type="datetimeFigureOut">
              <a:rPr lang="en-US" smtClean="0"/>
              <a:t>6/15/2015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9D1DBD2-8DD2-4F0D-85A5-8AC1DA7CF0E4}" type="datetimeFigureOut">
              <a:rPr lang="en-US" smtClean="0"/>
              <a:t>6/15/2015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9D1DBD2-8DD2-4F0D-85A5-8AC1DA7CF0E4}" type="datetimeFigureOut">
              <a:rPr lang="en-US" smtClean="0"/>
              <a:t>6/15/2015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9D1DBD2-8DD2-4F0D-85A5-8AC1DA7CF0E4}" type="datetimeFigureOut">
              <a:rPr lang="en-US" smtClean="0"/>
              <a:t>6/15/2015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FA7163C-D051-44DD-846F-BCA63857E8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hyperlink" Target="https://learnzillion.com/lesson_plans/283-adding-rational-numbers-using-a-number-lin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JP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learnzillion.com/lesson_plans/283-adding-rational-numbers-using-a-number-lin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khanacademy.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coretools.me/wp-content/uploads/2013/07/ccssm_progression_NS+Number_2013-07-09.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commoncoretools.me/wp-content/uploads/2013/07/ccssm_progression_NS+Number_2013-07-09.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90800"/>
            <a:ext cx="6934200" cy="1828090"/>
          </a:xfrm>
        </p:spPr>
        <p:txBody>
          <a:bodyPr>
            <a:normAutofit fontScale="90000"/>
          </a:bodyPr>
          <a:lstStyle/>
          <a:p>
            <a:r>
              <a:rPr lang="en-US" dirty="0"/>
              <a:t>Math 7 </a:t>
            </a:r>
            <a:br>
              <a:rPr lang="en-US" dirty="0"/>
            </a:br>
            <a:r>
              <a:rPr lang="en-US" dirty="0"/>
              <a:t>Number Systems</a:t>
            </a:r>
            <a:br>
              <a:rPr lang="en-US" dirty="0"/>
            </a:br>
            <a:r>
              <a:rPr lang="en-US" dirty="0"/>
              <a:t>Unit 2</a:t>
            </a:r>
          </a:p>
        </p:txBody>
      </p:sp>
    </p:spTree>
    <p:extLst>
      <p:ext uri="{BB962C8B-B14F-4D97-AF65-F5344CB8AC3E}">
        <p14:creationId xmlns:p14="http://schemas.microsoft.com/office/powerpoint/2010/main" val="247498152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315200" cy="914400"/>
          </a:xfrm>
        </p:spPr>
        <p:txBody>
          <a:bodyPr/>
          <a:lstStyle/>
          <a:p>
            <a:pPr algn="ctr"/>
            <a:r>
              <a:rPr lang="en-US" u="sng" dirty="0" smtClean="0"/>
              <a:t>Lesson Agenda</a:t>
            </a:r>
            <a:endParaRPr lang="en-US" dirty="0"/>
          </a:p>
        </p:txBody>
      </p:sp>
      <p:sp>
        <p:nvSpPr>
          <p:cNvPr id="3" name="Content Placeholder 2"/>
          <p:cNvSpPr>
            <a:spLocks noGrp="1"/>
          </p:cNvSpPr>
          <p:nvPr>
            <p:ph idx="1"/>
          </p:nvPr>
        </p:nvSpPr>
        <p:spPr>
          <a:xfrm>
            <a:off x="762000" y="1819835"/>
            <a:ext cx="7315200" cy="3209365"/>
          </a:xfrm>
        </p:spPr>
        <p:txBody>
          <a:bodyPr>
            <a:normAutofit/>
          </a:bodyPr>
          <a:lstStyle/>
          <a:p>
            <a:r>
              <a:rPr lang="en-US" sz="2800" dirty="0" smtClean="0"/>
              <a:t>Vocabulary</a:t>
            </a:r>
          </a:p>
          <a:p>
            <a:r>
              <a:rPr lang="en-US" sz="2800" dirty="0" smtClean="0"/>
              <a:t>Video: Adding Rational Numbers Using a Number Line</a:t>
            </a:r>
          </a:p>
          <a:p>
            <a:r>
              <a:rPr lang="en-US" sz="2800" dirty="0" smtClean="0"/>
              <a:t>Lesson: Who Won?</a:t>
            </a:r>
          </a:p>
          <a:p>
            <a:r>
              <a:rPr lang="en-US" sz="2800" dirty="0" smtClean="0"/>
              <a:t>Textbook Connections</a:t>
            </a:r>
          </a:p>
          <a:p>
            <a:pPr marL="45720" indent="0">
              <a:buNone/>
            </a:pPr>
            <a:endParaRPr lang="en-US" dirty="0" smtClean="0"/>
          </a:p>
          <a:p>
            <a:pPr marL="45720" indent="0">
              <a:buNone/>
            </a:pPr>
            <a:endParaRPr lang="en-US" dirty="0" smtClean="0"/>
          </a:p>
          <a:p>
            <a:endParaRPr lang="en-US" dirty="0"/>
          </a:p>
        </p:txBody>
      </p:sp>
    </p:spTree>
    <p:extLst>
      <p:ext uri="{BB962C8B-B14F-4D97-AF65-F5344CB8AC3E}">
        <p14:creationId xmlns:p14="http://schemas.microsoft.com/office/powerpoint/2010/main" val="3879407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505200"/>
            <a:ext cx="5723468" cy="1828090"/>
          </a:xfrm>
        </p:spPr>
        <p:txBody>
          <a:bodyPr>
            <a:normAutofit fontScale="90000"/>
          </a:bodyPr>
          <a:lstStyle/>
          <a:p>
            <a:r>
              <a:rPr lang="en-US" dirty="0"/>
              <a:t>Model Addition of Rational Numbers Using a Number Line</a:t>
            </a:r>
          </a:p>
        </p:txBody>
      </p:sp>
      <p:sp>
        <p:nvSpPr>
          <p:cNvPr id="3" name="Subtitle 2"/>
          <p:cNvSpPr>
            <a:spLocks noGrp="1"/>
          </p:cNvSpPr>
          <p:nvPr>
            <p:ph type="subTitle" idx="1"/>
          </p:nvPr>
        </p:nvSpPr>
        <p:spPr>
          <a:xfrm>
            <a:off x="1752600" y="5334000"/>
            <a:ext cx="5712179" cy="1524000"/>
          </a:xfrm>
        </p:spPr>
        <p:txBody>
          <a:bodyPr/>
          <a:lstStyle/>
          <a:p>
            <a:r>
              <a:rPr lang="en-US" dirty="0" smtClean="0"/>
              <a:t>Planning for Instruction</a:t>
            </a:r>
            <a:endParaRPr lang="en-US" dirty="0"/>
          </a:p>
        </p:txBody>
      </p:sp>
      <p:pic>
        <p:nvPicPr>
          <p:cNvPr id="4" name="Picture 3" descr="613-football-EHS-1209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457200"/>
            <a:ext cx="3962400" cy="2830474"/>
          </a:xfrm>
          <a:prstGeom prst="rect">
            <a:avLst/>
          </a:prstGeom>
        </p:spPr>
      </p:pic>
    </p:spTree>
    <p:extLst>
      <p:ext uri="{BB962C8B-B14F-4D97-AF65-F5344CB8AC3E}">
        <p14:creationId xmlns:p14="http://schemas.microsoft.com/office/powerpoint/2010/main" val="141795916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a:t>
            </a:r>
            <a:endParaRPr lang="en-US" dirty="0"/>
          </a:p>
        </p:txBody>
      </p:sp>
      <p:sp>
        <p:nvSpPr>
          <p:cNvPr id="3" name="Content Placeholder 2"/>
          <p:cNvSpPr>
            <a:spLocks noGrp="1"/>
          </p:cNvSpPr>
          <p:nvPr>
            <p:ph idx="1"/>
          </p:nvPr>
        </p:nvSpPr>
        <p:spPr>
          <a:xfrm>
            <a:off x="838200" y="1828800"/>
            <a:ext cx="7391400" cy="4343400"/>
          </a:xfrm>
        </p:spPr>
        <p:txBody>
          <a:bodyPr>
            <a:normAutofit/>
          </a:bodyPr>
          <a:lstStyle/>
          <a:p>
            <a:r>
              <a:rPr lang="en-US" dirty="0" smtClean="0"/>
              <a:t>Pre-assessment: </a:t>
            </a:r>
            <a:r>
              <a:rPr lang="en-US" dirty="0"/>
              <a:t>U</a:t>
            </a:r>
            <a:r>
              <a:rPr lang="en-US" dirty="0" smtClean="0"/>
              <a:t>sed to determine understanding of prerequisite skills</a:t>
            </a:r>
          </a:p>
          <a:p>
            <a:pPr lvl="1"/>
            <a:r>
              <a:rPr lang="en-US" dirty="0" smtClean="0"/>
              <a:t>Prerequisite skills include:</a:t>
            </a:r>
          </a:p>
          <a:p>
            <a:pPr lvl="2"/>
            <a:r>
              <a:rPr lang="en-US" dirty="0" smtClean="0"/>
              <a:t>6.NS.</a:t>
            </a:r>
            <a:r>
              <a:rPr lang="en-US" dirty="0"/>
              <a:t>5</a:t>
            </a:r>
            <a:r>
              <a:rPr lang="en-US" dirty="0" smtClean="0"/>
              <a:t> to 6.NS.8</a:t>
            </a:r>
            <a:endParaRPr lang="en-US" dirty="0"/>
          </a:p>
          <a:p>
            <a:pPr lvl="3"/>
            <a:r>
              <a:rPr lang="en-US" dirty="0" smtClean="0"/>
              <a:t>Understand that positive and negative numbers are used to describe quantities having opposite direction or values</a:t>
            </a:r>
          </a:p>
          <a:p>
            <a:pPr lvl="3"/>
            <a:r>
              <a:rPr lang="en-US" dirty="0" smtClean="0"/>
              <a:t>Understand a rational number as a pong on the number line</a:t>
            </a:r>
          </a:p>
          <a:p>
            <a:pPr lvl="3"/>
            <a:r>
              <a:rPr lang="en-US" dirty="0" smtClean="0"/>
              <a:t>Understand order and absolute value of rational numbers</a:t>
            </a:r>
          </a:p>
        </p:txBody>
      </p:sp>
      <p:pic>
        <p:nvPicPr>
          <p:cNvPr id="4098" name="Picture 2" descr="http://ts2.mm.bing.net/th?id=JN.HQLDq%2bn8DOz40y97%2bG12vA&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460" y="688017"/>
            <a:ext cx="1538599" cy="114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046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457200"/>
            <a:ext cx="7696200" cy="1296987"/>
          </a:xfrm>
        </p:spPr>
        <p:txBody>
          <a:bodyPr>
            <a:normAutofit fontScale="90000"/>
          </a:bodyPr>
          <a:lstStyle/>
          <a:p>
            <a:r>
              <a:rPr lang="en-US" sz="4000" dirty="0"/>
              <a:t>Misconceptions and Anticipated Issues</a:t>
            </a:r>
            <a:endParaRPr lang="en-US" altLang="en-US" sz="4000" b="1" dirty="0" smtClean="0"/>
          </a:p>
        </p:txBody>
      </p:sp>
      <p:sp>
        <p:nvSpPr>
          <p:cNvPr id="3" name="Text Placeholder 2"/>
          <p:cNvSpPr>
            <a:spLocks noGrp="1"/>
          </p:cNvSpPr>
          <p:nvPr>
            <p:ph type="body" idx="1"/>
          </p:nvPr>
        </p:nvSpPr>
        <p:spPr>
          <a:xfrm>
            <a:off x="468313" y="1844675"/>
            <a:ext cx="4040187" cy="565150"/>
          </a:xfrm>
          <a:blipFill>
            <a:blip r:embed="rId3"/>
            <a:tile tx="0" ty="0" sx="100000" sy="100000" flip="none" algn="tl"/>
          </a:blipFill>
          <a:ln w="38100">
            <a:solidFill>
              <a:srgbClr val="0070C0"/>
            </a:solidFill>
          </a:ln>
        </p:spPr>
        <p:txBody>
          <a:bodyPr>
            <a:normAutofit lnSpcReduction="10000"/>
          </a:bodyPr>
          <a:lstStyle/>
          <a:p>
            <a:pPr>
              <a:defRPr/>
            </a:pPr>
            <a:r>
              <a:rPr lang="en-US" sz="3200" dirty="0" smtClean="0">
                <a:solidFill>
                  <a:schemeClr val="tx2"/>
                </a:solidFill>
              </a:rPr>
              <a:t>Common Issues</a:t>
            </a:r>
            <a:endParaRPr lang="en-US" sz="3200" dirty="0">
              <a:solidFill>
                <a:schemeClr val="tx2"/>
              </a:solidFill>
            </a:endParaRPr>
          </a:p>
        </p:txBody>
      </p:sp>
      <p:sp>
        <p:nvSpPr>
          <p:cNvPr id="4" name="Content Placeholder 3"/>
          <p:cNvSpPr>
            <a:spLocks noGrp="1"/>
          </p:cNvSpPr>
          <p:nvPr>
            <p:ph sz="half" idx="4294967295"/>
          </p:nvPr>
        </p:nvSpPr>
        <p:spPr>
          <a:xfrm>
            <a:off x="468313" y="2492375"/>
            <a:ext cx="4040187" cy="3951288"/>
          </a:xfrm>
          <a:prstGeom prst="rect">
            <a:avLst/>
          </a:prstGeom>
          <a:blipFill>
            <a:blip r:embed="rId4"/>
            <a:tile tx="0" ty="0" sx="100000" sy="100000" flip="none" algn="tl"/>
          </a:blipFill>
          <a:ln w="38100">
            <a:solidFill>
              <a:srgbClr val="00B0F0"/>
            </a:solidFill>
          </a:ln>
        </p:spPr>
        <p:txBody>
          <a:bodyPr>
            <a:normAutofit/>
          </a:bodyPr>
          <a:lstStyle/>
          <a:p>
            <a:pPr marL="457200" indent="-457200">
              <a:buClrTx/>
              <a:buFont typeface="+mj-lt"/>
              <a:buAutoNum type="alphaLcPeriod"/>
            </a:pPr>
            <a:r>
              <a:rPr lang="en-US" dirty="0">
                <a:solidFill>
                  <a:srgbClr val="FFFFFF"/>
                </a:solidFill>
              </a:rPr>
              <a:t>Addition always results in a larger value.</a:t>
            </a:r>
          </a:p>
          <a:p>
            <a:pPr marL="457200" indent="-457200">
              <a:buClrTx/>
              <a:buFont typeface="+mj-lt"/>
              <a:buAutoNum type="alphaLcPeriod"/>
            </a:pPr>
            <a:r>
              <a:rPr lang="en-US" dirty="0">
                <a:solidFill>
                  <a:srgbClr val="FFFFFF"/>
                </a:solidFill>
              </a:rPr>
              <a:t>Not understanding that the movement is continuous, it must start again where it was left off the last time.</a:t>
            </a:r>
          </a:p>
          <a:p>
            <a:pPr marL="457200" indent="-457200">
              <a:buClrTx/>
              <a:buFont typeface="+mj-lt"/>
              <a:buAutoNum type="alphaLcPeriod"/>
            </a:pPr>
            <a:r>
              <a:rPr lang="en-US" dirty="0">
                <a:solidFill>
                  <a:srgbClr val="FFFFFF"/>
                </a:solidFill>
              </a:rPr>
              <a:t>Thinking that addition is always movement to the right on the number line.</a:t>
            </a:r>
          </a:p>
          <a:p>
            <a:pPr>
              <a:defRPr/>
            </a:pPr>
            <a:endParaRPr lang="en-US" dirty="0">
              <a:solidFill>
                <a:srgbClr val="FFFFFF"/>
              </a:solidFill>
            </a:endParaRPr>
          </a:p>
          <a:p>
            <a:pPr>
              <a:defRPr/>
            </a:pPr>
            <a:endParaRPr lang="en-US" dirty="0">
              <a:solidFill>
                <a:schemeClr val="bg1"/>
              </a:solidFill>
            </a:endParaRPr>
          </a:p>
        </p:txBody>
      </p:sp>
      <p:sp>
        <p:nvSpPr>
          <p:cNvPr id="5" name="Text Placeholder 4"/>
          <p:cNvSpPr>
            <a:spLocks noGrp="1"/>
          </p:cNvSpPr>
          <p:nvPr>
            <p:ph type="body" sz="quarter" idx="3"/>
          </p:nvPr>
        </p:nvSpPr>
        <p:spPr>
          <a:xfrm>
            <a:off x="4716463" y="1844675"/>
            <a:ext cx="4006850" cy="557213"/>
          </a:xfrm>
          <a:blipFill>
            <a:blip r:embed="rId3"/>
            <a:tile tx="0" ty="0" sx="100000" sy="100000" flip="none" algn="tl"/>
          </a:blipFill>
          <a:ln w="38100">
            <a:solidFill>
              <a:srgbClr val="0070C0"/>
            </a:solidFill>
          </a:ln>
        </p:spPr>
        <p:txBody>
          <a:bodyPr>
            <a:normAutofit fontScale="62500" lnSpcReduction="20000"/>
          </a:bodyPr>
          <a:lstStyle/>
          <a:p>
            <a:pPr>
              <a:defRPr/>
            </a:pPr>
            <a:r>
              <a:rPr lang="en-US" sz="3200" dirty="0" smtClean="0"/>
              <a:t>Suggested Strategies/Resources</a:t>
            </a:r>
            <a:endParaRPr lang="en-US" sz="3200" dirty="0">
              <a:solidFill>
                <a:schemeClr val="tx2"/>
              </a:solidFill>
            </a:endParaRPr>
          </a:p>
        </p:txBody>
      </p:sp>
      <p:sp>
        <p:nvSpPr>
          <p:cNvPr id="6" name="Content Placeholder 5"/>
          <p:cNvSpPr>
            <a:spLocks noGrp="1"/>
          </p:cNvSpPr>
          <p:nvPr>
            <p:ph sz="quarter" idx="4294967295"/>
          </p:nvPr>
        </p:nvSpPr>
        <p:spPr>
          <a:xfrm>
            <a:off x="4716463" y="2492375"/>
            <a:ext cx="4041775" cy="3951288"/>
          </a:xfrm>
          <a:prstGeom prst="rect">
            <a:avLst/>
          </a:prstGeom>
          <a:blipFill>
            <a:blip r:embed="rId4"/>
            <a:tile tx="0" ty="0" sx="100000" sy="100000" flip="none" algn="tl"/>
          </a:blipFill>
          <a:ln w="38100">
            <a:solidFill>
              <a:srgbClr val="00B0F0"/>
            </a:solidFill>
          </a:ln>
        </p:spPr>
        <p:txBody>
          <a:bodyPr>
            <a:normAutofit fontScale="77500" lnSpcReduction="20000"/>
          </a:bodyPr>
          <a:lstStyle/>
          <a:p>
            <a:pPr marL="457200" indent="-457200">
              <a:buClr>
                <a:schemeClr val="bg1"/>
              </a:buClr>
              <a:buFont typeface="+mj-lt"/>
              <a:buAutoNum type="alphaLcPeriod"/>
              <a:defRPr/>
            </a:pPr>
            <a:r>
              <a:rPr lang="en-US" sz="3200" dirty="0" smtClean="0">
                <a:solidFill>
                  <a:srgbClr val="FFFFFF"/>
                </a:solidFill>
              </a:rPr>
              <a:t>Use the additional practice worksheets from </a:t>
            </a:r>
            <a:r>
              <a:rPr lang="en-US" sz="3200" dirty="0" err="1" smtClean="0">
                <a:solidFill>
                  <a:srgbClr val="FFFFFF"/>
                </a:solidFill>
              </a:rPr>
              <a:t>LearnZillion</a:t>
            </a:r>
            <a:r>
              <a:rPr lang="en-US" sz="3200" dirty="0" smtClean="0">
                <a:solidFill>
                  <a:srgbClr val="FFFFFF"/>
                </a:solidFill>
              </a:rPr>
              <a:t> lesson.</a:t>
            </a:r>
          </a:p>
          <a:p>
            <a:pPr marL="457200" indent="-457200">
              <a:buClr>
                <a:schemeClr val="bg1"/>
              </a:buClr>
              <a:buFont typeface="+mj-lt"/>
              <a:buAutoNum type="alphaLcPeriod"/>
              <a:defRPr/>
            </a:pPr>
            <a:r>
              <a:rPr lang="en-US" sz="3200" dirty="0" smtClean="0">
                <a:solidFill>
                  <a:srgbClr val="FFFFFF"/>
                </a:solidFill>
              </a:rPr>
              <a:t>Recognize </a:t>
            </a:r>
            <a:r>
              <a:rPr lang="en-US" sz="3200" dirty="0">
                <a:solidFill>
                  <a:srgbClr val="FFFFFF"/>
                </a:solidFill>
              </a:rPr>
              <a:t>that the second move should start where the previous move </a:t>
            </a:r>
            <a:r>
              <a:rPr lang="en-US" sz="3200" dirty="0" smtClean="0">
                <a:solidFill>
                  <a:srgbClr val="FFFFFF"/>
                </a:solidFill>
              </a:rPr>
              <a:t>stopped</a:t>
            </a:r>
            <a:r>
              <a:rPr lang="en-US" sz="3200" dirty="0">
                <a:solidFill>
                  <a:srgbClr val="FFFFFF"/>
                </a:solidFill>
              </a:rPr>
              <a:t>.</a:t>
            </a:r>
            <a:endParaRPr lang="en-US" sz="3200" dirty="0" smtClean="0">
              <a:solidFill>
                <a:srgbClr val="FFFFFF"/>
              </a:solidFill>
            </a:endParaRPr>
          </a:p>
          <a:p>
            <a:pPr marL="457200" indent="-457200">
              <a:buClr>
                <a:schemeClr val="bg1"/>
              </a:buClr>
              <a:buFont typeface="+mj-lt"/>
              <a:buAutoNum type="alphaLcPeriod"/>
              <a:defRPr/>
            </a:pPr>
            <a:r>
              <a:rPr lang="en-US" sz="3200" dirty="0" smtClean="0">
                <a:solidFill>
                  <a:srgbClr val="FFFFFF"/>
                </a:solidFill>
              </a:rPr>
              <a:t>Recognize </a:t>
            </a:r>
            <a:r>
              <a:rPr lang="en-US" sz="3200" dirty="0">
                <a:solidFill>
                  <a:srgbClr val="FFFFFF"/>
                </a:solidFill>
              </a:rPr>
              <a:t>if the value is positive, they move to the right. </a:t>
            </a:r>
            <a:r>
              <a:rPr lang="en-US" sz="3200" dirty="0" smtClean="0">
                <a:solidFill>
                  <a:srgbClr val="FFFFFF"/>
                </a:solidFill>
              </a:rPr>
              <a:t>Recognize </a:t>
            </a:r>
            <a:r>
              <a:rPr lang="en-US" sz="3200" dirty="0">
                <a:solidFill>
                  <a:srgbClr val="FFFFFF"/>
                </a:solidFill>
              </a:rPr>
              <a:t>if the value is negative, </a:t>
            </a:r>
            <a:r>
              <a:rPr lang="en-US" sz="3200" dirty="0" smtClean="0">
                <a:solidFill>
                  <a:srgbClr val="FFFFFF"/>
                </a:solidFill>
              </a:rPr>
              <a:t>they </a:t>
            </a:r>
            <a:r>
              <a:rPr lang="en-US" sz="3200" dirty="0">
                <a:solidFill>
                  <a:srgbClr val="FFFFFF"/>
                </a:solidFill>
              </a:rPr>
              <a:t>move to the left.</a:t>
            </a:r>
            <a:endParaRPr lang="en-US" sz="3200" dirty="0" smtClean="0">
              <a:solidFill>
                <a:srgbClr val="FFFFFF"/>
              </a:solidFill>
            </a:endParaRPr>
          </a:p>
          <a:p>
            <a:pPr>
              <a:defRPr/>
            </a:pPr>
            <a:endParaRPr lang="en-US" dirty="0"/>
          </a:p>
        </p:txBody>
      </p:sp>
      <p:pic>
        <p:nvPicPr>
          <p:cNvPr id="7" name="Picture 2" descr="http://ts4.mm.bing.net/th?id=JN.uDIa9lk0Mp6njBAilbHJBg&amp;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066800"/>
            <a:ext cx="638651"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405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Resources</a:t>
            </a:r>
            <a:endParaRPr lang="en-US" dirty="0"/>
          </a:p>
        </p:txBody>
      </p:sp>
      <p:sp>
        <p:nvSpPr>
          <p:cNvPr id="3" name="Content Placeholder 2"/>
          <p:cNvSpPr>
            <a:spLocks noGrp="1"/>
          </p:cNvSpPr>
          <p:nvPr>
            <p:ph idx="1"/>
          </p:nvPr>
        </p:nvSpPr>
        <p:spPr>
          <a:xfrm>
            <a:off x="685800" y="2119257"/>
            <a:ext cx="7620000" cy="3603812"/>
          </a:xfrm>
        </p:spPr>
        <p:txBody>
          <a:bodyPr>
            <a:normAutofit fontScale="40000" lnSpcReduction="20000"/>
          </a:bodyPr>
          <a:lstStyle/>
          <a:p>
            <a:pPr marL="0" indent="0">
              <a:buNone/>
            </a:pPr>
            <a:r>
              <a:rPr lang="en-US" sz="7200" b="1" dirty="0"/>
              <a:t>Materials Required</a:t>
            </a:r>
            <a:endParaRPr lang="en-US" sz="7200" dirty="0"/>
          </a:p>
          <a:p>
            <a:pPr marL="0" indent="0">
              <a:buNone/>
            </a:pPr>
            <a:r>
              <a:rPr lang="en-US" sz="7200" dirty="0"/>
              <a:t>Special Materials: </a:t>
            </a:r>
            <a:endParaRPr lang="en-US" sz="7200" dirty="0" smtClean="0"/>
          </a:p>
          <a:p>
            <a:pPr lvl="1"/>
            <a:r>
              <a:rPr lang="en-US" sz="7000" dirty="0" smtClean="0"/>
              <a:t>Number Lines</a:t>
            </a:r>
          </a:p>
          <a:p>
            <a:pPr marL="0" indent="0">
              <a:buNone/>
            </a:pPr>
            <a:r>
              <a:rPr lang="en-US" sz="7200" dirty="0" smtClean="0"/>
              <a:t>Handouts:</a:t>
            </a:r>
          </a:p>
          <a:p>
            <a:pPr lvl="1"/>
            <a:r>
              <a:rPr lang="en-US" sz="7000" dirty="0" err="1" smtClean="0"/>
              <a:t>LearnZillion</a:t>
            </a:r>
            <a:r>
              <a:rPr lang="en-US" sz="7000" dirty="0" smtClean="0"/>
              <a:t> presentation handouts</a:t>
            </a:r>
          </a:p>
          <a:p>
            <a:pPr lvl="1"/>
            <a:r>
              <a:rPr lang="en-US" sz="7000" dirty="0" err="1" smtClean="0"/>
              <a:t>LearnZillion</a:t>
            </a:r>
            <a:r>
              <a:rPr lang="en-US" sz="7000" dirty="0" smtClean="0"/>
              <a:t> additional worksheets</a:t>
            </a:r>
          </a:p>
          <a:p>
            <a:pPr lvl="2"/>
            <a:r>
              <a:rPr lang="en-US" sz="6800" dirty="0">
                <a:hlinkClick r:id="rId3"/>
              </a:rPr>
              <a:t>https://</a:t>
            </a:r>
            <a:r>
              <a:rPr lang="en-US" sz="6800" dirty="0" err="1">
                <a:hlinkClick r:id="rId3"/>
              </a:rPr>
              <a:t>learnzillion.com</a:t>
            </a:r>
            <a:r>
              <a:rPr lang="en-US" sz="6800" dirty="0">
                <a:hlinkClick r:id="rId3"/>
              </a:rPr>
              <a:t>/</a:t>
            </a:r>
            <a:r>
              <a:rPr lang="en-US" sz="6800" dirty="0" err="1">
                <a:hlinkClick r:id="rId3"/>
              </a:rPr>
              <a:t>lesson_plans</a:t>
            </a:r>
            <a:r>
              <a:rPr lang="en-US" sz="6800" dirty="0">
                <a:hlinkClick r:id="rId3"/>
              </a:rPr>
              <a:t>/283-adding-rational-numbers-using-a-number-line</a:t>
            </a:r>
            <a:endParaRPr lang="en-US" sz="7000" dirty="0" smtClean="0"/>
          </a:p>
          <a:p>
            <a:endParaRPr lang="en-US" dirty="0" smtClean="0"/>
          </a:p>
          <a:p>
            <a:pPr marL="0" indent="0">
              <a:buNone/>
            </a:pPr>
            <a:endParaRPr lang="en-US" dirty="0" smtClean="0"/>
          </a:p>
          <a:p>
            <a:pPr>
              <a:buFontTx/>
              <a:buChar char="-"/>
            </a:pPr>
            <a:endParaRPr lang="en-US" dirty="0"/>
          </a:p>
        </p:txBody>
      </p:sp>
      <p:pic>
        <p:nvPicPr>
          <p:cNvPr id="1028" name="Picture 4" descr="http://ts2.mm.bing.net/th?id=JN.%2biqUumFxIFhVhqkecJ6kGQ&amp;pid=15.1&amp;H=160&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669401"/>
            <a:ext cx="1295400" cy="11843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140912114353-football-ravens-steelers-620x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1752600"/>
            <a:ext cx="3352800" cy="2092796"/>
          </a:xfrm>
          <a:prstGeom prst="rect">
            <a:avLst/>
          </a:prstGeom>
        </p:spPr>
      </p:pic>
    </p:spTree>
    <p:extLst>
      <p:ext uri="{BB962C8B-B14F-4D97-AF65-F5344CB8AC3E}">
        <p14:creationId xmlns:p14="http://schemas.microsoft.com/office/powerpoint/2010/main" val="385654520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65245" cy="1202485"/>
          </a:xfrm>
        </p:spPr>
        <p:txBody>
          <a:bodyPr/>
          <a:lstStyle/>
          <a:p>
            <a:r>
              <a:rPr lang="en-US" dirty="0" smtClean="0"/>
              <a:t>Needed Vocabulary</a:t>
            </a:r>
            <a:endParaRPr lang="en-US" dirty="0"/>
          </a:p>
        </p:txBody>
      </p:sp>
      <p:sp>
        <p:nvSpPr>
          <p:cNvPr id="4" name="Content Placeholder 3"/>
          <p:cNvSpPr>
            <a:spLocks noGrp="1"/>
          </p:cNvSpPr>
          <p:nvPr>
            <p:ph sz="quarter" idx="13"/>
          </p:nvPr>
        </p:nvSpPr>
        <p:spPr>
          <a:xfrm>
            <a:off x="1295400" y="1371600"/>
            <a:ext cx="3200400" cy="3602736"/>
          </a:xfrm>
        </p:spPr>
        <p:txBody>
          <a:bodyPr/>
          <a:lstStyle/>
          <a:p>
            <a:r>
              <a:rPr lang="en-US" dirty="0" smtClean="0"/>
              <a:t>Rational Numbers</a:t>
            </a:r>
          </a:p>
          <a:p>
            <a:r>
              <a:rPr lang="en-US" dirty="0" smtClean="0"/>
              <a:t>Positive Numbers</a:t>
            </a:r>
            <a:endParaRPr lang="en-US" dirty="0"/>
          </a:p>
        </p:txBody>
      </p:sp>
      <p:sp>
        <p:nvSpPr>
          <p:cNvPr id="5" name="Content Placeholder 4"/>
          <p:cNvSpPr>
            <a:spLocks noGrp="1"/>
          </p:cNvSpPr>
          <p:nvPr>
            <p:ph sz="quarter" idx="14"/>
          </p:nvPr>
        </p:nvSpPr>
        <p:spPr>
          <a:xfrm>
            <a:off x="4648200" y="1371600"/>
            <a:ext cx="3200400" cy="3605212"/>
          </a:xfrm>
        </p:spPr>
        <p:txBody>
          <a:bodyPr/>
          <a:lstStyle/>
          <a:p>
            <a:r>
              <a:rPr lang="en-US" dirty="0" smtClean="0"/>
              <a:t>Negative Numbers</a:t>
            </a:r>
          </a:p>
          <a:p>
            <a:r>
              <a:rPr lang="en-US" dirty="0" smtClean="0"/>
              <a:t>Number Line</a:t>
            </a:r>
            <a:endParaRPr lang="en-US" dirty="0"/>
          </a:p>
        </p:txBody>
      </p:sp>
      <p:pic>
        <p:nvPicPr>
          <p:cNvPr id="6" name="Picture 5" descr="Screen Shot 2015-02-04 at 11.12.37 AM.png"/>
          <p:cNvPicPr>
            <a:picLocks noChangeAspect="1"/>
          </p:cNvPicPr>
          <p:nvPr/>
        </p:nvPicPr>
        <p:blipFill>
          <a:blip r:embed="rId3">
            <a:extLst>
              <a:ext uri="{BEBA8EAE-BF5A-486C-A8C5-ECC9F3942E4B}">
                <a14:imgProps xmlns:a14="http://schemas.microsoft.com/office/drawing/2010/main">
                  <a14:imgLayer r:embed="rId4">
                    <a14:imgEffect>
                      <a14:backgroundRemoval t="2687" b="94393" l="2667" r="97833">
                        <a14:foregroundMark x1="22000" y1="33294" x2="22000" y2="33294"/>
                        <a14:foregroundMark x1="15833" y1="35397" x2="15833" y2="35397"/>
                        <a14:foregroundMark x1="24167" y1="35981" x2="24167" y2="35981"/>
                        <a14:foregroundMark x1="70167" y1="23598" x2="70167" y2="23598"/>
                        <a14:foregroundMark x1="84833" y1="94509" x2="84833" y2="94509"/>
                        <a14:foregroundMark x1="46500" y1="14486" x2="46500" y2="14486"/>
                        <a14:foregroundMark x1="87833" y1="17173" x2="87833" y2="17173"/>
                        <a14:foregroundMark x1="80167" y1="10748" x2="80167" y2="10748"/>
                        <a14:foregroundMark x1="84000" y1="12850" x2="84000" y2="12850"/>
                        <a14:foregroundMark x1="90833" y1="12850" x2="90833" y2="12850"/>
                        <a14:foregroundMark x1="59500" y1="38084" x2="59500" y2="38084"/>
                        <a14:foregroundMark x1="67167" y1="37617" x2="67167" y2="37617"/>
                        <a14:foregroundMark x1="62500" y1="23598" x2="62500" y2="23598"/>
                        <a14:foregroundMark x1="57167" y1="29556" x2="57167" y2="29556"/>
                        <a14:foregroundMark x1="21167" y1="28972" x2="21167" y2="28972"/>
                        <a14:foregroundMark x1="13500" y1="31192" x2="13500" y2="31192"/>
                        <a14:foregroundMark x1="8833" y1="34346" x2="8833" y2="34346"/>
                        <a14:foregroundMark x1="88667" y1="7477" x2="88667" y2="7477"/>
                        <a14:foregroundMark x1="83167" y1="20444" x2="83167" y2="20444"/>
                        <a14:backgroundMark x1="71000" y1="35397" x2="71000" y2="35397"/>
                        <a14:backgroundMark x1="87000" y1="21495" x2="87000" y2="21495"/>
                      </a14:backgroundRemoval>
                    </a14:imgEffect>
                  </a14:imgLayer>
                </a14:imgProps>
              </a:ext>
              <a:ext uri="{28A0092B-C50C-407E-A947-70E740481C1C}">
                <a14:useLocalDpi xmlns:a14="http://schemas.microsoft.com/office/drawing/2010/main" val="0"/>
              </a:ext>
            </a:extLst>
          </a:blip>
          <a:stretch>
            <a:fillRect/>
          </a:stretch>
        </p:blipFill>
        <p:spPr>
          <a:xfrm>
            <a:off x="5486756" y="4086184"/>
            <a:ext cx="1447800" cy="2065527"/>
          </a:xfrm>
          <a:prstGeom prst="rect">
            <a:avLst/>
          </a:prstGeom>
        </p:spPr>
      </p:pic>
      <p:sp>
        <p:nvSpPr>
          <p:cNvPr id="7" name="Oval Callout 6"/>
          <p:cNvSpPr/>
          <p:nvPr/>
        </p:nvSpPr>
        <p:spPr>
          <a:xfrm>
            <a:off x="6172200" y="2971800"/>
            <a:ext cx="2286000" cy="1295400"/>
          </a:xfrm>
          <a:prstGeom prst="wedgeEllipseCallout">
            <a:avLst>
              <a:gd name="adj1" fmla="val -26544"/>
              <a:gd name="adj2" fmla="val 8576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Or you could use: Word Map, Frayer Model, etc.</a:t>
            </a:r>
            <a:endParaRPr lang="en-US" dirty="0">
              <a:solidFill>
                <a:schemeClr val="tx1"/>
              </a:solidFill>
            </a:endParaRPr>
          </a:p>
        </p:txBody>
      </p:sp>
      <p:sp>
        <p:nvSpPr>
          <p:cNvPr id="3" name="Oval 2"/>
          <p:cNvSpPr/>
          <p:nvPr/>
        </p:nvSpPr>
        <p:spPr>
          <a:xfrm>
            <a:off x="838200" y="3547864"/>
            <a:ext cx="1981200" cy="94793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Foldable Book Example</a:t>
            </a:r>
            <a:endParaRPr lang="en-US" dirty="0">
              <a:solidFill>
                <a:schemeClr val="tx1"/>
              </a:solidFill>
            </a:endParaRPr>
          </a:p>
        </p:txBody>
      </p:sp>
      <p:pic>
        <p:nvPicPr>
          <p:cNvPr id="8" name="Picture 7" descr="IMG_160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454275" y="2727325"/>
            <a:ext cx="3530600" cy="2647950"/>
          </a:xfrm>
          <a:prstGeom prst="rect">
            <a:avLst/>
          </a:prstGeom>
        </p:spPr>
      </p:pic>
    </p:spTree>
    <p:extLst>
      <p:ext uri="{BB962C8B-B14F-4D97-AF65-F5344CB8AC3E}">
        <p14:creationId xmlns:p14="http://schemas.microsoft.com/office/powerpoint/2010/main" val="902253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965245" cy="1202485"/>
          </a:xfrm>
        </p:spPr>
        <p:txBody>
          <a:bodyPr/>
          <a:lstStyle/>
          <a:p>
            <a:r>
              <a:rPr lang="en-US" dirty="0" err="1" smtClean="0"/>
              <a:t>LearnZillion</a:t>
            </a:r>
            <a:endParaRPr lang="en-US" dirty="0"/>
          </a:p>
        </p:txBody>
      </p:sp>
      <p:sp>
        <p:nvSpPr>
          <p:cNvPr id="3" name="Content Placeholder 2"/>
          <p:cNvSpPr>
            <a:spLocks noGrp="1"/>
          </p:cNvSpPr>
          <p:nvPr>
            <p:ph idx="1"/>
          </p:nvPr>
        </p:nvSpPr>
        <p:spPr>
          <a:xfrm>
            <a:off x="1295400" y="3962400"/>
            <a:ext cx="6196405" cy="3603812"/>
          </a:xfrm>
        </p:spPr>
        <p:txBody>
          <a:bodyPr/>
          <a:lstStyle/>
          <a:p>
            <a:pPr marL="0" indent="0">
              <a:buNone/>
            </a:pPr>
            <a:r>
              <a:rPr lang="en-US" dirty="0" smtClean="0"/>
              <a:t>For this lesson you need to create an account to access the handouts from </a:t>
            </a:r>
            <a:r>
              <a:rPr lang="en-US" dirty="0" err="1" smtClean="0"/>
              <a:t>LearnZillion</a:t>
            </a:r>
            <a:r>
              <a:rPr lang="en-US" dirty="0" smtClean="0"/>
              <a:t>. </a:t>
            </a:r>
          </a:p>
          <a:p>
            <a:pPr marL="0" indent="0">
              <a:buNone/>
            </a:pPr>
            <a:endParaRPr lang="en-US" dirty="0"/>
          </a:p>
          <a:p>
            <a:pPr marL="0" indent="0">
              <a:buNone/>
            </a:pPr>
            <a:r>
              <a:rPr lang="en-US" dirty="0" smtClean="0"/>
              <a:t>This is a free account and you will have access to many more lessons. </a:t>
            </a:r>
            <a:endParaRPr lang="en-US" dirty="0"/>
          </a:p>
        </p:txBody>
      </p:sp>
      <p:pic>
        <p:nvPicPr>
          <p:cNvPr id="4" name="Picture 3" descr="Screen Shot 2015-05-01 at 9.35.09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524000"/>
            <a:ext cx="4668857" cy="2357251"/>
          </a:xfrm>
          <a:prstGeom prst="rect">
            <a:avLst/>
          </a:prstGeom>
        </p:spPr>
      </p:pic>
    </p:spTree>
    <p:extLst>
      <p:ext uri="{BB962C8B-B14F-4D97-AF65-F5344CB8AC3E}">
        <p14:creationId xmlns:p14="http://schemas.microsoft.com/office/powerpoint/2010/main" val="153380754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965245" cy="1066800"/>
          </a:xfrm>
        </p:spPr>
        <p:txBody>
          <a:bodyPr>
            <a:noAutofit/>
          </a:bodyPr>
          <a:lstStyle/>
          <a:p>
            <a:r>
              <a:rPr lang="en-US" sz="3200" b="1" dirty="0" smtClean="0"/>
              <a:t>Adding Rational Numbers Using a Number Line</a:t>
            </a:r>
            <a:endParaRPr lang="en-US" sz="3200" dirty="0"/>
          </a:p>
        </p:txBody>
      </p:sp>
      <p:sp>
        <p:nvSpPr>
          <p:cNvPr id="5" name="TextBox 4"/>
          <p:cNvSpPr txBox="1"/>
          <p:nvPr/>
        </p:nvSpPr>
        <p:spPr>
          <a:xfrm>
            <a:off x="762000" y="5486400"/>
            <a:ext cx="7772400" cy="646331"/>
          </a:xfrm>
          <a:prstGeom prst="rect">
            <a:avLst/>
          </a:prstGeom>
          <a:noFill/>
        </p:spPr>
        <p:txBody>
          <a:bodyPr wrap="square" rtlCol="0">
            <a:spAutoFit/>
          </a:bodyPr>
          <a:lstStyle/>
          <a:p>
            <a:pPr algn="ctr"/>
            <a:r>
              <a:rPr lang="en-US" dirty="0">
                <a:hlinkClick r:id="rId3"/>
              </a:rPr>
              <a:t>https://</a:t>
            </a:r>
            <a:r>
              <a:rPr lang="en-US" dirty="0" err="1">
                <a:hlinkClick r:id="rId3"/>
              </a:rPr>
              <a:t>learnzillion.com</a:t>
            </a:r>
            <a:r>
              <a:rPr lang="en-US" dirty="0">
                <a:hlinkClick r:id="rId3"/>
              </a:rPr>
              <a:t>/</a:t>
            </a:r>
            <a:r>
              <a:rPr lang="en-US" dirty="0" err="1">
                <a:hlinkClick r:id="rId3"/>
              </a:rPr>
              <a:t>lesson_plans</a:t>
            </a:r>
            <a:r>
              <a:rPr lang="en-US" dirty="0">
                <a:hlinkClick r:id="rId3"/>
              </a:rPr>
              <a:t>/283-adding-rational-numbers-using-a-number-line</a:t>
            </a:r>
            <a:endParaRPr lang="en-US" dirty="0"/>
          </a:p>
        </p:txBody>
      </p:sp>
      <p:pic>
        <p:nvPicPr>
          <p:cNvPr id="6" name="Content Placeholder 5" descr="Screen Shot 2015-05-11 at 9.52.34 AM.png"/>
          <p:cNvPicPr>
            <a:picLocks noGrp="1" noChangeAspect="1"/>
          </p:cNvPicPr>
          <p:nvPr>
            <p:ph idx="1"/>
          </p:nvPr>
        </p:nvPicPr>
        <p:blipFill>
          <a:blip r:embed="rId4">
            <a:extLst>
              <a:ext uri="{28A0092B-C50C-407E-A947-70E740481C1C}">
                <a14:useLocalDpi xmlns:a14="http://schemas.microsoft.com/office/drawing/2010/main" val="0"/>
              </a:ext>
            </a:extLst>
          </a:blip>
          <a:srcRect t="3601" b="3601"/>
          <a:stretch>
            <a:fillRect/>
          </a:stretch>
        </p:blipFill>
        <p:spPr>
          <a:xfrm>
            <a:off x="1447800" y="1752600"/>
            <a:ext cx="6196405" cy="3603812"/>
          </a:xfrm>
        </p:spPr>
      </p:pic>
    </p:spTree>
    <p:extLst>
      <p:ext uri="{BB962C8B-B14F-4D97-AF65-F5344CB8AC3E}">
        <p14:creationId xmlns:p14="http://schemas.microsoft.com/office/powerpoint/2010/main" val="281797514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5800"/>
            <a:ext cx="6965245" cy="1202485"/>
          </a:xfrm>
        </p:spPr>
        <p:txBody>
          <a:bodyPr/>
          <a:lstStyle/>
          <a:p>
            <a:r>
              <a:rPr lang="en-US" dirty="0" smtClean="0"/>
              <a:t>Planning and Time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3604796"/>
              </p:ext>
            </p:extLst>
          </p:nvPr>
        </p:nvGraphicFramePr>
        <p:xfrm>
          <a:off x="838200" y="1676400"/>
          <a:ext cx="7543800" cy="4399280"/>
        </p:xfrm>
        <a:graphic>
          <a:graphicData uri="http://schemas.openxmlformats.org/drawingml/2006/table">
            <a:tbl>
              <a:tblPr firstRow="1" bandRow="1">
                <a:tableStyleId>{8EC20E35-A176-4012-BC5E-935CFFF8708E}</a:tableStyleId>
              </a:tblPr>
              <a:tblGrid>
                <a:gridCol w="2514600"/>
                <a:gridCol w="2514600"/>
                <a:gridCol w="2514600"/>
              </a:tblGrid>
              <a:tr h="370840">
                <a:tc>
                  <a:txBody>
                    <a:bodyPr/>
                    <a:lstStyle/>
                    <a:p>
                      <a:pPr algn="ctr"/>
                      <a:r>
                        <a:rPr lang="en-US" sz="1500" dirty="0" smtClean="0"/>
                        <a:t>Activities</a:t>
                      </a:r>
                      <a:endParaRPr lang="en-US" sz="1500" dirty="0"/>
                    </a:p>
                  </a:txBody>
                  <a:tcPr/>
                </a:tc>
                <a:tc>
                  <a:txBody>
                    <a:bodyPr/>
                    <a:lstStyle/>
                    <a:p>
                      <a:pPr algn="ctr"/>
                      <a:r>
                        <a:rPr lang="en-US" sz="1500" dirty="0" smtClean="0"/>
                        <a:t>Time</a:t>
                      </a:r>
                      <a:endParaRPr lang="en-US" sz="1500" dirty="0"/>
                    </a:p>
                  </a:txBody>
                  <a:tcPr/>
                </a:tc>
                <a:tc>
                  <a:txBody>
                    <a:bodyPr/>
                    <a:lstStyle/>
                    <a:p>
                      <a:pPr algn="ctr"/>
                      <a:r>
                        <a:rPr lang="en-US" sz="1500" dirty="0" smtClean="0"/>
                        <a:t>Notes</a:t>
                      </a:r>
                      <a:endParaRPr lang="en-US" sz="1500" dirty="0"/>
                    </a:p>
                  </a:txBody>
                  <a:tcPr/>
                </a:tc>
              </a:tr>
              <a:tr h="370840">
                <a:tc>
                  <a:txBody>
                    <a:bodyPr/>
                    <a:lstStyle/>
                    <a:p>
                      <a:r>
                        <a:rPr lang="en-US" sz="1500" dirty="0" smtClean="0"/>
                        <a:t>Preparation</a:t>
                      </a:r>
                      <a:endParaRPr lang="en-US" sz="1500" dirty="0"/>
                    </a:p>
                  </a:txBody>
                  <a:tcPr/>
                </a:tc>
                <a:tc>
                  <a:txBody>
                    <a:bodyPr/>
                    <a:lstStyle/>
                    <a:p>
                      <a:pPr algn="ctr"/>
                      <a:r>
                        <a:rPr lang="en-US" sz="1500" dirty="0" smtClean="0"/>
                        <a:t>2</a:t>
                      </a:r>
                      <a:r>
                        <a:rPr lang="en-US" sz="1500" baseline="0" dirty="0" smtClean="0"/>
                        <a:t> hours</a:t>
                      </a:r>
                      <a:endParaRPr lang="en-US" sz="1500" dirty="0"/>
                    </a:p>
                  </a:txBody>
                  <a:tcPr/>
                </a:tc>
                <a:tc>
                  <a:txBody>
                    <a:bodyPr/>
                    <a:lstStyle/>
                    <a:p>
                      <a:r>
                        <a:rPr lang="en-US" sz="1500" dirty="0" smtClean="0"/>
                        <a:t>Includes</a:t>
                      </a:r>
                      <a:r>
                        <a:rPr lang="en-US" sz="1500" baseline="0" dirty="0" smtClean="0"/>
                        <a:t> creating a pre-assessment, making copies, obtaining materials</a:t>
                      </a:r>
                      <a:endParaRPr lang="en-US" sz="1500" dirty="0"/>
                    </a:p>
                  </a:txBody>
                  <a:tcPr/>
                </a:tc>
              </a:tr>
              <a:tr h="370840">
                <a:tc>
                  <a:txBody>
                    <a:bodyPr/>
                    <a:lstStyle/>
                    <a:p>
                      <a:r>
                        <a:rPr lang="en-US" sz="1500" dirty="0" smtClean="0"/>
                        <a:t>Pre-lessons</a:t>
                      </a:r>
                      <a:endParaRPr lang="en-US" sz="1500" dirty="0"/>
                    </a:p>
                  </a:txBody>
                  <a:tcPr/>
                </a:tc>
                <a:tc>
                  <a:txBody>
                    <a:bodyPr/>
                    <a:lstStyle/>
                    <a:p>
                      <a:pPr algn="ctr"/>
                      <a:r>
                        <a:rPr lang="en-US" sz="1500" baseline="0" dirty="0" smtClean="0"/>
                        <a:t>1 hours</a:t>
                      </a:r>
                      <a:endParaRPr lang="en-US" sz="1500" dirty="0"/>
                    </a:p>
                  </a:txBody>
                  <a:tcPr/>
                </a:tc>
                <a:tc>
                  <a:txBody>
                    <a:bodyPr/>
                    <a:lstStyle/>
                    <a:p>
                      <a:r>
                        <a:rPr lang="en-US" sz="1500" dirty="0" smtClean="0"/>
                        <a:t>Review of 6</a:t>
                      </a:r>
                      <a:r>
                        <a:rPr lang="en-US" sz="1500" baseline="30000" dirty="0" smtClean="0"/>
                        <a:t>th</a:t>
                      </a:r>
                      <a:r>
                        <a:rPr lang="en-US" sz="1500" dirty="0" smtClean="0"/>
                        <a:t> and/or 7</a:t>
                      </a:r>
                      <a:r>
                        <a:rPr lang="en-US" sz="1500" baseline="30000" dirty="0" smtClean="0"/>
                        <a:t>th</a:t>
                      </a:r>
                      <a:r>
                        <a:rPr lang="en-US" sz="1500" dirty="0" smtClean="0"/>
                        <a:t> grade NS standards</a:t>
                      </a:r>
                      <a:endParaRPr lang="en-US" sz="1500" dirty="0"/>
                    </a:p>
                  </a:txBody>
                  <a:tcPr/>
                </a:tc>
              </a:tr>
              <a:tr h="370840">
                <a:tc>
                  <a:txBody>
                    <a:bodyPr/>
                    <a:lstStyle/>
                    <a:p>
                      <a:r>
                        <a:rPr lang="en-US" sz="1500" dirty="0" smtClean="0"/>
                        <a:t>Vocabulary</a:t>
                      </a:r>
                      <a:endParaRPr lang="en-US" sz="1500" dirty="0"/>
                    </a:p>
                  </a:txBody>
                  <a:tcPr/>
                </a:tc>
                <a:tc>
                  <a:txBody>
                    <a:bodyPr/>
                    <a:lstStyle/>
                    <a:p>
                      <a:pPr algn="ctr"/>
                      <a:r>
                        <a:rPr lang="en-US" sz="1500" dirty="0" smtClean="0"/>
                        <a:t>1 hour</a:t>
                      </a:r>
                      <a:endParaRPr lang="en-US" sz="1500" dirty="0"/>
                    </a:p>
                  </a:txBody>
                  <a:tcPr/>
                </a:tc>
                <a:tc>
                  <a:txBody>
                    <a:bodyPr/>
                    <a:lstStyle/>
                    <a:p>
                      <a:r>
                        <a:rPr lang="en-US" sz="1500" dirty="0" smtClean="0"/>
                        <a:t>Defining Rational,</a:t>
                      </a:r>
                      <a:r>
                        <a:rPr lang="en-US" sz="1500" baseline="0" dirty="0" smtClean="0"/>
                        <a:t> Positive, Negative, and Opposite Numbers</a:t>
                      </a:r>
                      <a:endParaRPr lang="en-US" sz="1500" dirty="0"/>
                    </a:p>
                  </a:txBody>
                  <a:tcPr/>
                </a:tc>
              </a:tr>
              <a:tr h="370840">
                <a:tc>
                  <a:txBody>
                    <a:bodyPr/>
                    <a:lstStyle/>
                    <a:p>
                      <a:r>
                        <a:rPr lang="en-US" sz="1500" dirty="0" smtClean="0"/>
                        <a:t>Integers</a:t>
                      </a:r>
                      <a:r>
                        <a:rPr lang="en-US" sz="1500" baseline="0" dirty="0" smtClean="0"/>
                        <a:t> </a:t>
                      </a:r>
                      <a:r>
                        <a:rPr lang="en-US" sz="1500" dirty="0" smtClean="0"/>
                        <a:t>Task-Lesson</a:t>
                      </a:r>
                      <a:endParaRPr lang="en-US" sz="1500" dirty="0"/>
                    </a:p>
                  </a:txBody>
                  <a:tcPr/>
                </a:tc>
                <a:tc>
                  <a:txBody>
                    <a:bodyPr/>
                    <a:lstStyle/>
                    <a:p>
                      <a:pPr algn="ctr"/>
                      <a:r>
                        <a:rPr lang="en-US" sz="1500" dirty="0" smtClean="0"/>
                        <a:t>2 hours</a:t>
                      </a:r>
                      <a:endParaRPr lang="en-US" sz="1500" dirty="0"/>
                    </a:p>
                  </a:txBody>
                  <a:tcPr/>
                </a:tc>
                <a:tc>
                  <a:txBody>
                    <a:bodyPr/>
                    <a:lstStyle/>
                    <a:p>
                      <a:r>
                        <a:rPr lang="en-US" sz="1500" dirty="0" smtClean="0"/>
                        <a:t>Explanation</a:t>
                      </a:r>
                      <a:r>
                        <a:rPr lang="en-US" sz="1500" baseline="0" dirty="0" smtClean="0"/>
                        <a:t> and completion of work</a:t>
                      </a:r>
                      <a:endParaRPr lang="en-US" sz="1500" dirty="0"/>
                    </a:p>
                  </a:txBody>
                  <a:tcPr/>
                </a:tc>
              </a:tr>
              <a:tr h="370840">
                <a:tc>
                  <a:txBody>
                    <a:bodyPr/>
                    <a:lstStyle/>
                    <a:p>
                      <a:r>
                        <a:rPr lang="en-US" sz="1500" dirty="0" smtClean="0"/>
                        <a:t>Practice and Additional</a:t>
                      </a:r>
                      <a:r>
                        <a:rPr lang="en-US" sz="1500" baseline="0" dirty="0" smtClean="0"/>
                        <a:t> Tasks</a:t>
                      </a:r>
                      <a:endParaRPr lang="en-US" sz="1500" dirty="0"/>
                    </a:p>
                  </a:txBody>
                  <a:tcPr/>
                </a:tc>
                <a:tc>
                  <a:txBody>
                    <a:bodyPr/>
                    <a:lstStyle/>
                    <a:p>
                      <a:pPr algn="ctr"/>
                      <a:r>
                        <a:rPr lang="en-US" sz="1500" dirty="0" smtClean="0"/>
                        <a:t>2 hours</a:t>
                      </a:r>
                      <a:endParaRPr lang="en-US" sz="1500" dirty="0"/>
                    </a:p>
                  </a:txBody>
                  <a:tcPr/>
                </a:tc>
                <a:tc>
                  <a:txBody>
                    <a:bodyPr/>
                    <a:lstStyle/>
                    <a:p>
                      <a:r>
                        <a:rPr lang="en-US" sz="1500" dirty="0" smtClean="0"/>
                        <a:t>Additional</a:t>
                      </a:r>
                      <a:r>
                        <a:rPr lang="en-US" sz="1500" baseline="0" dirty="0" smtClean="0"/>
                        <a:t> worksheets from </a:t>
                      </a:r>
                      <a:r>
                        <a:rPr lang="en-US" sz="1500" baseline="0" dirty="0" err="1" smtClean="0"/>
                        <a:t>LearnZillion</a:t>
                      </a:r>
                      <a:r>
                        <a:rPr lang="en-US" sz="1500" baseline="0" dirty="0" smtClean="0"/>
                        <a:t>, </a:t>
                      </a:r>
                      <a:r>
                        <a:rPr lang="en-US" sz="1500" dirty="0" smtClean="0"/>
                        <a:t>Textbook practice, Illustrative</a:t>
                      </a:r>
                      <a:r>
                        <a:rPr lang="en-US" sz="1500" baseline="0" dirty="0" smtClean="0"/>
                        <a:t> Mathematics Tasks</a:t>
                      </a:r>
                      <a:endParaRPr lang="en-US" sz="1500" dirty="0"/>
                    </a:p>
                  </a:txBody>
                  <a:tcPr/>
                </a:tc>
              </a:tr>
              <a:tr h="370840">
                <a:tc>
                  <a:txBody>
                    <a:bodyPr/>
                    <a:lstStyle/>
                    <a:p>
                      <a:r>
                        <a:rPr lang="en-US" sz="1500" b="1" dirty="0" smtClean="0"/>
                        <a:t>Total Time</a:t>
                      </a:r>
                      <a:endParaRPr lang="en-US" sz="1500" b="1" dirty="0"/>
                    </a:p>
                  </a:txBody>
                  <a:tcPr/>
                </a:tc>
                <a:tc>
                  <a:txBody>
                    <a:bodyPr/>
                    <a:lstStyle/>
                    <a:p>
                      <a:pPr algn="ctr"/>
                      <a:r>
                        <a:rPr lang="en-US" sz="1500" b="1" dirty="0" smtClean="0"/>
                        <a:t>9 hours</a:t>
                      </a:r>
                      <a:endParaRPr lang="en-US" sz="1500" b="1" dirty="0"/>
                    </a:p>
                  </a:txBody>
                  <a:tcPr/>
                </a:tc>
                <a:tc>
                  <a:txBody>
                    <a:bodyPr/>
                    <a:lstStyle/>
                    <a:p>
                      <a:endParaRPr lang="en-US" sz="1500" dirty="0"/>
                    </a:p>
                  </a:txBody>
                  <a:tcPr/>
                </a:tc>
              </a:tr>
            </a:tbl>
          </a:graphicData>
        </a:graphic>
      </p:graphicFrame>
    </p:spTree>
    <p:extLst>
      <p:ext uri="{BB962C8B-B14F-4D97-AF65-F5344CB8AC3E}">
        <p14:creationId xmlns:p14="http://schemas.microsoft.com/office/powerpoint/2010/main" val="87161250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1154097"/>
          </a:xfrm>
        </p:spPr>
        <p:txBody>
          <a:bodyPr>
            <a:normAutofit fontScale="90000"/>
          </a:bodyPr>
          <a:lstStyle/>
          <a:p>
            <a:r>
              <a:rPr lang="en-US" dirty="0" smtClean="0"/>
              <a:t>Textbook Connection</a:t>
            </a:r>
            <a:br>
              <a:rPr lang="en-US" dirty="0" smtClean="0"/>
            </a:br>
            <a:r>
              <a:rPr lang="en-US" dirty="0" smtClean="0"/>
              <a:t>California Math Course 2</a:t>
            </a:r>
            <a:endParaRPr lang="en-US" dirty="0"/>
          </a:p>
        </p:txBody>
      </p:sp>
      <p:sp>
        <p:nvSpPr>
          <p:cNvPr id="3" name="Content Placeholder 2"/>
          <p:cNvSpPr>
            <a:spLocks noGrp="1"/>
          </p:cNvSpPr>
          <p:nvPr>
            <p:ph idx="1"/>
          </p:nvPr>
        </p:nvSpPr>
        <p:spPr>
          <a:xfrm>
            <a:off x="838200" y="1752600"/>
            <a:ext cx="7315200" cy="4495800"/>
          </a:xfrm>
        </p:spPr>
        <p:txBody>
          <a:bodyPr>
            <a:normAutofit/>
          </a:bodyPr>
          <a:lstStyle/>
          <a:p>
            <a:r>
              <a:rPr lang="en-US" b="1" dirty="0" smtClean="0"/>
              <a:t>Textbook Inquiry Lab: </a:t>
            </a:r>
          </a:p>
          <a:p>
            <a:pPr lvl="1"/>
            <a:r>
              <a:rPr lang="en-US" b="1" dirty="0" smtClean="0"/>
              <a:t>When is the sum of two integers a negative number? Pages 199 - 292</a:t>
            </a:r>
          </a:p>
          <a:p>
            <a:r>
              <a:rPr lang="en-US" b="1" dirty="0" smtClean="0"/>
              <a:t>Textbook Lesson:</a:t>
            </a:r>
          </a:p>
          <a:p>
            <a:pPr lvl="1"/>
            <a:r>
              <a:rPr lang="en-US" b="1" dirty="0" smtClean="0"/>
              <a:t> Lesson 3-2 Add Integers Pages 203 - 2010</a:t>
            </a:r>
          </a:p>
          <a:p>
            <a:r>
              <a:rPr lang="en-US" b="1" dirty="0" smtClean="0"/>
              <a:t>On-line Resources:</a:t>
            </a:r>
          </a:p>
          <a:p>
            <a:pPr lvl="1"/>
            <a:r>
              <a:rPr lang="en-US" b="1" dirty="0" smtClean="0"/>
              <a:t>Brain POP Adding and Subtracting Integers</a:t>
            </a:r>
          </a:p>
          <a:p>
            <a:pPr lvl="1"/>
            <a:r>
              <a:rPr lang="en-US" b="1" dirty="0" err="1" smtClean="0"/>
              <a:t>eTool</a:t>
            </a:r>
            <a:r>
              <a:rPr lang="en-US" b="1" dirty="0" smtClean="0"/>
              <a:t> Kit</a:t>
            </a:r>
          </a:p>
          <a:p>
            <a:pPr lvl="1"/>
            <a:r>
              <a:rPr lang="en-US" b="1" dirty="0" smtClean="0"/>
              <a:t>Online PD</a:t>
            </a:r>
          </a:p>
          <a:p>
            <a:endParaRPr lang="en-US" b="1" dirty="0" smtClean="0"/>
          </a:p>
          <a:p>
            <a:endParaRPr lang="en-US" b="1" dirty="0" smtClean="0"/>
          </a:p>
          <a:p>
            <a:endParaRPr lang="en-US" b="1" dirty="0" smtClean="0"/>
          </a:p>
        </p:txBody>
      </p:sp>
    </p:spTree>
    <p:extLst>
      <p:ext uri="{BB962C8B-B14F-4D97-AF65-F5344CB8AC3E}">
        <p14:creationId xmlns:p14="http://schemas.microsoft.com/office/powerpoint/2010/main" val="851707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4102286"/>
              </p:ext>
            </p:extLst>
          </p:nvPr>
        </p:nvGraphicFramePr>
        <p:xfrm>
          <a:off x="1524000" y="2667000"/>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04180" y="1752600"/>
            <a:ext cx="7010400" cy="646331"/>
          </a:xfrm>
          <a:prstGeom prst="rect">
            <a:avLst/>
          </a:prstGeom>
        </p:spPr>
        <p:txBody>
          <a:bodyPr wrap="square">
            <a:spAutoFit/>
          </a:bodyPr>
          <a:lstStyle/>
          <a:p>
            <a:r>
              <a:rPr lang="en-US" dirty="0"/>
              <a:t>Provided is a lesson for teachers to use to help students understand and analyze </a:t>
            </a:r>
            <a:r>
              <a:rPr lang="en-US" dirty="0" smtClean="0"/>
              <a:t>integers.  Included are the following:</a:t>
            </a:r>
            <a:endParaRPr lang="en-US" dirty="0"/>
          </a:p>
        </p:txBody>
      </p:sp>
    </p:spTree>
    <p:extLst>
      <p:ext uri="{BB962C8B-B14F-4D97-AF65-F5344CB8AC3E}">
        <p14:creationId xmlns:p14="http://schemas.microsoft.com/office/powerpoint/2010/main" val="975183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63128D83-543B-46B4-B951-52988282917A}"/>
                                            </p:graphicEl>
                                          </p:spTgt>
                                        </p:tgtEl>
                                        <p:attrNameLst>
                                          <p:attrName>style.visibility</p:attrName>
                                        </p:attrNameLst>
                                      </p:cBhvr>
                                      <p:to>
                                        <p:strVal val="visible"/>
                                      </p:to>
                                    </p:set>
                                    <p:anim calcmode="lin" valueType="num">
                                      <p:cBhvr>
                                        <p:cTn id="7" dur="500" fill="hold"/>
                                        <p:tgtEl>
                                          <p:spTgt spid="4">
                                            <p:graphicEl>
                                              <a:dgm id="{63128D83-543B-46B4-B951-52988282917A}"/>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63128D83-543B-46B4-B951-52988282917A}"/>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63128D83-543B-46B4-B951-52988282917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3E4BE58C-3442-40F6-A751-4FE1819BF935}"/>
                                            </p:graphicEl>
                                          </p:spTgt>
                                        </p:tgtEl>
                                        <p:attrNameLst>
                                          <p:attrName>style.visibility</p:attrName>
                                        </p:attrNameLst>
                                      </p:cBhvr>
                                      <p:to>
                                        <p:strVal val="visible"/>
                                      </p:to>
                                    </p:set>
                                    <p:anim calcmode="lin" valueType="num">
                                      <p:cBhvr>
                                        <p:cTn id="14" dur="500" fill="hold"/>
                                        <p:tgtEl>
                                          <p:spTgt spid="4">
                                            <p:graphicEl>
                                              <a:dgm id="{3E4BE58C-3442-40F6-A751-4FE1819BF935}"/>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3E4BE58C-3442-40F6-A751-4FE1819BF935}"/>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3E4BE58C-3442-40F6-A751-4FE1819BF93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01763078-438F-47F4-B933-AE7A470A8EDE}"/>
                                            </p:graphicEl>
                                          </p:spTgt>
                                        </p:tgtEl>
                                        <p:attrNameLst>
                                          <p:attrName>style.visibility</p:attrName>
                                        </p:attrNameLst>
                                      </p:cBhvr>
                                      <p:to>
                                        <p:strVal val="visible"/>
                                      </p:to>
                                    </p:set>
                                    <p:anim calcmode="lin" valueType="num">
                                      <p:cBhvr>
                                        <p:cTn id="21" dur="500" fill="hold"/>
                                        <p:tgtEl>
                                          <p:spTgt spid="4">
                                            <p:graphicEl>
                                              <a:dgm id="{01763078-438F-47F4-B933-AE7A470A8EDE}"/>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01763078-438F-47F4-B933-AE7A470A8EDE}"/>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01763078-438F-47F4-B933-AE7A470A8ED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91B6F8ED-4351-4F96-8D7B-EFCA6BAE4614}"/>
                                            </p:graphicEl>
                                          </p:spTgt>
                                        </p:tgtEl>
                                        <p:attrNameLst>
                                          <p:attrName>style.visibility</p:attrName>
                                        </p:attrNameLst>
                                      </p:cBhvr>
                                      <p:to>
                                        <p:strVal val="visible"/>
                                      </p:to>
                                    </p:set>
                                    <p:anim calcmode="lin" valueType="num">
                                      <p:cBhvr>
                                        <p:cTn id="28" dur="500" fill="hold"/>
                                        <p:tgtEl>
                                          <p:spTgt spid="4">
                                            <p:graphicEl>
                                              <a:dgm id="{91B6F8ED-4351-4F96-8D7B-EFCA6BAE4614}"/>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91B6F8ED-4351-4F96-8D7B-EFCA6BAE4614}"/>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91B6F8ED-4351-4F96-8D7B-EFCA6BAE4614}"/>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9C78D8E6-2627-4786-91CC-BAF294ED1B16}"/>
                                            </p:graphicEl>
                                          </p:spTgt>
                                        </p:tgtEl>
                                        <p:attrNameLst>
                                          <p:attrName>style.visibility</p:attrName>
                                        </p:attrNameLst>
                                      </p:cBhvr>
                                      <p:to>
                                        <p:strVal val="visible"/>
                                      </p:to>
                                    </p:set>
                                    <p:anim calcmode="lin" valueType="num">
                                      <p:cBhvr>
                                        <p:cTn id="35" dur="500" fill="hold"/>
                                        <p:tgtEl>
                                          <p:spTgt spid="4">
                                            <p:graphicEl>
                                              <a:dgm id="{9C78D8E6-2627-4786-91CC-BAF294ED1B16}"/>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9C78D8E6-2627-4786-91CC-BAF294ED1B16}"/>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9C78D8E6-2627-4786-91CC-BAF294ED1B1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FAFB506F-11F2-402F-B391-83BDEDFDA3F7}"/>
                                            </p:graphicEl>
                                          </p:spTgt>
                                        </p:tgtEl>
                                        <p:attrNameLst>
                                          <p:attrName>style.visibility</p:attrName>
                                        </p:attrNameLst>
                                      </p:cBhvr>
                                      <p:to>
                                        <p:strVal val="visible"/>
                                      </p:to>
                                    </p:set>
                                    <p:anim calcmode="lin" valueType="num">
                                      <p:cBhvr>
                                        <p:cTn id="42" dur="500" fill="hold"/>
                                        <p:tgtEl>
                                          <p:spTgt spid="4">
                                            <p:graphicEl>
                                              <a:dgm id="{FAFB506F-11F2-402F-B391-83BDEDFDA3F7}"/>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FAFB506F-11F2-402F-B391-83BDEDFDA3F7}"/>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FAFB506F-11F2-402F-B391-83BDEDFDA3F7}"/>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ADA9DF16-ADAF-4F5D-8E04-121F288C203E}"/>
                                            </p:graphicEl>
                                          </p:spTgt>
                                        </p:tgtEl>
                                        <p:attrNameLst>
                                          <p:attrName>style.visibility</p:attrName>
                                        </p:attrNameLst>
                                      </p:cBhvr>
                                      <p:to>
                                        <p:strVal val="visible"/>
                                      </p:to>
                                    </p:set>
                                    <p:anim calcmode="lin" valueType="num">
                                      <p:cBhvr>
                                        <p:cTn id="49" dur="500" fill="hold"/>
                                        <p:tgtEl>
                                          <p:spTgt spid="4">
                                            <p:graphicEl>
                                              <a:dgm id="{ADA9DF16-ADAF-4F5D-8E04-121F288C203E}"/>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ADA9DF16-ADAF-4F5D-8E04-121F288C203E}"/>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ADA9DF16-ADAF-4F5D-8E04-121F288C203E}"/>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8B61FCA8-924F-42A1-A51F-25BED0880D40}"/>
                                            </p:graphicEl>
                                          </p:spTgt>
                                        </p:tgtEl>
                                        <p:attrNameLst>
                                          <p:attrName>style.visibility</p:attrName>
                                        </p:attrNameLst>
                                      </p:cBhvr>
                                      <p:to>
                                        <p:strVal val="visible"/>
                                      </p:to>
                                    </p:set>
                                    <p:anim calcmode="lin" valueType="num">
                                      <p:cBhvr>
                                        <p:cTn id="56" dur="500" fill="hold"/>
                                        <p:tgtEl>
                                          <p:spTgt spid="4">
                                            <p:graphicEl>
                                              <a:dgm id="{8B61FCA8-924F-42A1-A51F-25BED0880D40}"/>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8B61FCA8-924F-42A1-A51F-25BED0880D40}"/>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8B61FCA8-924F-42A1-A51F-25BED0880D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315200" cy="1154097"/>
          </a:xfrm>
        </p:spPr>
        <p:txBody>
          <a:bodyPr>
            <a:normAutofit fontScale="90000"/>
          </a:bodyPr>
          <a:lstStyle/>
          <a:p>
            <a:r>
              <a:rPr lang="en-US" dirty="0" smtClean="0"/>
              <a:t>Textbook Connection</a:t>
            </a:r>
            <a:br>
              <a:rPr lang="en-US" dirty="0" smtClean="0"/>
            </a:br>
            <a:r>
              <a:rPr lang="en-US" dirty="0" smtClean="0"/>
              <a:t>Go Math Course 2</a:t>
            </a:r>
            <a:endParaRPr lang="en-US" dirty="0"/>
          </a:p>
        </p:txBody>
      </p:sp>
      <p:sp>
        <p:nvSpPr>
          <p:cNvPr id="3" name="Content Placeholder 2"/>
          <p:cNvSpPr>
            <a:spLocks noGrp="1"/>
          </p:cNvSpPr>
          <p:nvPr>
            <p:ph idx="1"/>
          </p:nvPr>
        </p:nvSpPr>
        <p:spPr>
          <a:xfrm>
            <a:off x="914400" y="2209800"/>
            <a:ext cx="7315200" cy="3539527"/>
          </a:xfrm>
        </p:spPr>
        <p:txBody>
          <a:bodyPr>
            <a:normAutofit fontScale="92500"/>
          </a:bodyPr>
          <a:lstStyle/>
          <a:p>
            <a:r>
              <a:rPr lang="en-US" dirty="0" smtClean="0">
                <a:solidFill>
                  <a:srgbClr val="203A4E"/>
                </a:solidFill>
              </a:rPr>
              <a:t>Textbook Explore Activity:</a:t>
            </a:r>
          </a:p>
          <a:p>
            <a:pPr lvl="1"/>
            <a:r>
              <a:rPr lang="en-US" dirty="0" smtClean="0">
                <a:solidFill>
                  <a:srgbClr val="203A4E"/>
                </a:solidFill>
              </a:rPr>
              <a:t>Modeling Sums of Integers with the Same Sign                   pages 7 – 8</a:t>
            </a:r>
          </a:p>
          <a:p>
            <a:pPr lvl="1"/>
            <a:r>
              <a:rPr lang="en-US" dirty="0" smtClean="0">
                <a:solidFill>
                  <a:srgbClr val="203A4E"/>
                </a:solidFill>
              </a:rPr>
              <a:t>Adding on a Number Line page 13-14</a:t>
            </a:r>
          </a:p>
          <a:p>
            <a:r>
              <a:rPr lang="en-US" dirty="0" smtClean="0">
                <a:solidFill>
                  <a:srgbClr val="203A4E"/>
                </a:solidFill>
              </a:rPr>
              <a:t>Textbook Lesson:</a:t>
            </a:r>
          </a:p>
          <a:p>
            <a:pPr lvl="1"/>
            <a:r>
              <a:rPr lang="en-US" dirty="0" smtClean="0">
                <a:solidFill>
                  <a:srgbClr val="203A4E"/>
                </a:solidFill>
              </a:rPr>
              <a:t>Lesson 1.1 Adding Integers wit the Same Sign pages 9 – 12</a:t>
            </a:r>
          </a:p>
          <a:p>
            <a:pPr lvl="1"/>
            <a:r>
              <a:rPr lang="en-US" dirty="0" smtClean="0">
                <a:solidFill>
                  <a:srgbClr val="203A4E"/>
                </a:solidFill>
              </a:rPr>
              <a:t>Lesson 1.2 Adding Integers wit Different Signs </a:t>
            </a:r>
            <a:r>
              <a:rPr lang="en-US" dirty="0">
                <a:solidFill>
                  <a:srgbClr val="203A4E"/>
                </a:solidFill>
              </a:rPr>
              <a:t>p</a:t>
            </a:r>
            <a:r>
              <a:rPr lang="en-US" dirty="0" smtClean="0">
                <a:solidFill>
                  <a:srgbClr val="203A4E"/>
                </a:solidFill>
              </a:rPr>
              <a:t>ages 15 - 18</a:t>
            </a:r>
          </a:p>
          <a:p>
            <a:r>
              <a:rPr lang="en-US" dirty="0" smtClean="0">
                <a:solidFill>
                  <a:srgbClr val="203A4E"/>
                </a:solidFill>
              </a:rPr>
              <a:t>Online Resources</a:t>
            </a:r>
          </a:p>
          <a:p>
            <a:pPr lvl="1"/>
            <a:r>
              <a:rPr lang="en-US" dirty="0" smtClean="0">
                <a:solidFill>
                  <a:srgbClr val="203A4E"/>
                </a:solidFill>
              </a:rPr>
              <a:t>Professional Development Video</a:t>
            </a:r>
            <a:endParaRPr lang="en-US" dirty="0">
              <a:solidFill>
                <a:srgbClr val="203A4E"/>
              </a:solidFill>
            </a:endParaRPr>
          </a:p>
        </p:txBody>
      </p:sp>
    </p:spTree>
    <p:extLst>
      <p:ext uri="{BB962C8B-B14F-4D97-AF65-F5344CB8AC3E}">
        <p14:creationId xmlns:p14="http://schemas.microsoft.com/office/powerpoint/2010/main" val="1145345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Textbook Connection</a:t>
            </a:r>
            <a:br>
              <a:rPr lang="en-US" dirty="0"/>
            </a:br>
            <a:r>
              <a:rPr lang="en-US" dirty="0" smtClean="0"/>
              <a:t>CPM Course 2</a:t>
            </a:r>
            <a:endParaRPr lang="en-US" dirty="0"/>
          </a:p>
        </p:txBody>
      </p:sp>
      <p:sp>
        <p:nvSpPr>
          <p:cNvPr id="3" name="Content Placeholder 2"/>
          <p:cNvSpPr>
            <a:spLocks noGrp="1"/>
          </p:cNvSpPr>
          <p:nvPr>
            <p:ph idx="1"/>
          </p:nvPr>
        </p:nvSpPr>
        <p:spPr>
          <a:xfrm>
            <a:off x="838200" y="1905000"/>
            <a:ext cx="6196405" cy="3603812"/>
          </a:xfrm>
        </p:spPr>
        <p:txBody>
          <a:bodyPr/>
          <a:lstStyle/>
          <a:p>
            <a:r>
              <a:rPr lang="en-US" dirty="0" smtClean="0"/>
              <a:t>Course 2: </a:t>
            </a:r>
          </a:p>
          <a:p>
            <a:pPr lvl="1"/>
            <a:r>
              <a:rPr lang="en-US" dirty="0" smtClean="0"/>
              <a:t>2.2.2 Adding Integers and Rational Numbers</a:t>
            </a:r>
          </a:p>
          <a:p>
            <a:pPr lvl="1"/>
            <a:r>
              <a:rPr lang="en-US" dirty="0" smtClean="0"/>
              <a:t>2.2.3 More Addition of Integers and Rational Numbers</a:t>
            </a:r>
          </a:p>
          <a:p>
            <a:r>
              <a:rPr lang="en-US" dirty="0" smtClean="0"/>
              <a:t>Online Technology: </a:t>
            </a:r>
          </a:p>
          <a:p>
            <a:pPr lvl="1"/>
            <a:r>
              <a:rPr lang="en-US" dirty="0" smtClean="0"/>
              <a:t>RT Tool</a:t>
            </a:r>
          </a:p>
          <a:p>
            <a:pPr lvl="1"/>
            <a:r>
              <a:rPr lang="en-US" dirty="0" smtClean="0"/>
              <a:t>Transformation Challenge 1 and 2</a:t>
            </a:r>
          </a:p>
          <a:p>
            <a:pPr lvl="1"/>
            <a:r>
              <a:rPr lang="en-US" dirty="0" smtClean="0"/>
              <a:t>Student e-tool</a:t>
            </a:r>
          </a:p>
          <a:p>
            <a:endParaRPr lang="en-US" dirty="0"/>
          </a:p>
        </p:txBody>
      </p:sp>
      <p:pic>
        <p:nvPicPr>
          <p:cNvPr id="5" name="Picture 4" descr="Screen Shot 2015-05-11 at 11.28.57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4876800"/>
            <a:ext cx="4579755" cy="1796400"/>
          </a:xfrm>
          <a:prstGeom prst="rect">
            <a:avLst/>
          </a:prstGeom>
        </p:spPr>
      </p:pic>
    </p:spTree>
    <p:extLst>
      <p:ext uri="{BB962C8B-B14F-4D97-AF65-F5344CB8AC3E}">
        <p14:creationId xmlns:p14="http://schemas.microsoft.com/office/powerpoint/2010/main" val="3940693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1066800" y="1828800"/>
            <a:ext cx="7010400" cy="4267200"/>
          </a:xfrm>
        </p:spPr>
        <p:txBody>
          <a:bodyPr>
            <a:normAutofit fontScale="92500"/>
          </a:bodyPr>
          <a:lstStyle/>
          <a:p>
            <a:r>
              <a:rPr lang="en-US" b="1" dirty="0" smtClean="0"/>
              <a:t>Illustrative </a:t>
            </a:r>
            <a:r>
              <a:rPr lang="en-US" b="1" dirty="0"/>
              <a:t>Mathematics  </a:t>
            </a:r>
            <a:r>
              <a:rPr lang="en-US" b="1" dirty="0" smtClean="0"/>
              <a:t>- </a:t>
            </a:r>
            <a:r>
              <a:rPr lang="en-US" b="1" dirty="0" err="1" smtClean="0"/>
              <a:t>www.illustrativemathematics.org</a:t>
            </a:r>
            <a:endParaRPr lang="en-US" b="1" dirty="0"/>
          </a:p>
          <a:p>
            <a:pPr lvl="1"/>
            <a:r>
              <a:rPr lang="en-US" dirty="0" smtClean="0"/>
              <a:t>Operation on the Number </a:t>
            </a:r>
            <a:r>
              <a:rPr lang="en-US" dirty="0"/>
              <a:t>L</a:t>
            </a:r>
            <a:r>
              <a:rPr lang="en-US" dirty="0" smtClean="0"/>
              <a:t>ine</a:t>
            </a:r>
          </a:p>
          <a:p>
            <a:pPr lvl="1"/>
            <a:r>
              <a:rPr lang="en-US" dirty="0" smtClean="0"/>
              <a:t>Distance on the </a:t>
            </a:r>
            <a:r>
              <a:rPr lang="en-US" dirty="0"/>
              <a:t>N</a:t>
            </a:r>
            <a:r>
              <a:rPr lang="en-US" dirty="0" smtClean="0"/>
              <a:t>umber Line 2</a:t>
            </a:r>
          </a:p>
          <a:p>
            <a:pPr lvl="1"/>
            <a:r>
              <a:rPr lang="en-US" dirty="0" smtClean="0"/>
              <a:t>Comparing Freezing Points</a:t>
            </a:r>
          </a:p>
          <a:p>
            <a:pPr lvl="1"/>
            <a:r>
              <a:rPr lang="en-US" dirty="0" smtClean="0"/>
              <a:t>Difference and Distance</a:t>
            </a:r>
          </a:p>
          <a:p>
            <a:pPr lvl="1"/>
            <a:r>
              <a:rPr lang="en-US" dirty="0" smtClean="0"/>
              <a:t>Distance Between Houses</a:t>
            </a:r>
          </a:p>
          <a:p>
            <a:r>
              <a:rPr lang="en-US" b="1" dirty="0"/>
              <a:t>Khan Academy </a:t>
            </a:r>
            <a:r>
              <a:rPr lang="en-US" b="1" dirty="0" smtClean="0"/>
              <a:t>- </a:t>
            </a:r>
            <a:r>
              <a:rPr lang="en-US" b="1" dirty="0" smtClean="0">
                <a:hlinkClick r:id="rId3"/>
              </a:rPr>
              <a:t>www.khanacademy.org</a:t>
            </a:r>
            <a:endParaRPr lang="en-US" b="1" dirty="0" smtClean="0"/>
          </a:p>
          <a:p>
            <a:r>
              <a:rPr lang="en-US" b="1" dirty="0" smtClean="0"/>
              <a:t>MARS: Using Positive and Negative Numbers in Context</a:t>
            </a:r>
          </a:p>
          <a:p>
            <a:r>
              <a:rPr lang="en-US" dirty="0"/>
              <a:t>	</a:t>
            </a:r>
            <a:r>
              <a:rPr lang="en-US" dirty="0" smtClean="0"/>
              <a:t>Engage NY: Grade 7 Mathematics Module 2, Topic A</a:t>
            </a:r>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865930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a:t>
            </a:r>
            <a:endParaRPr lang="en-US" dirty="0"/>
          </a:p>
        </p:txBody>
      </p:sp>
      <p:sp>
        <p:nvSpPr>
          <p:cNvPr id="3" name="Content Placeholder 2"/>
          <p:cNvSpPr>
            <a:spLocks noGrp="1"/>
          </p:cNvSpPr>
          <p:nvPr>
            <p:ph idx="1"/>
          </p:nvPr>
        </p:nvSpPr>
        <p:spPr/>
        <p:txBody>
          <a:bodyPr/>
          <a:lstStyle/>
          <a:p>
            <a:pPr marL="0" indent="0" algn="ctr">
              <a:buNone/>
            </a:pPr>
            <a:r>
              <a:rPr lang="en-US" sz="3600" dirty="0" smtClean="0"/>
              <a:t>Contact your </a:t>
            </a:r>
          </a:p>
          <a:p>
            <a:pPr marL="0" indent="0" algn="ctr">
              <a:buNone/>
            </a:pPr>
            <a:r>
              <a:rPr lang="en-US" sz="3600" dirty="0" smtClean="0"/>
              <a:t>Secondary Math Coordinator</a:t>
            </a:r>
            <a:endParaRPr lang="en-US" sz="3600" dirty="0"/>
          </a:p>
          <a:p>
            <a:pPr marL="0" indent="0">
              <a:buNone/>
            </a:pPr>
            <a:endParaRPr lang="en-US" dirty="0"/>
          </a:p>
        </p:txBody>
      </p:sp>
    </p:spTree>
    <p:extLst>
      <p:ext uri="{BB962C8B-B14F-4D97-AF65-F5344CB8AC3E}">
        <p14:creationId xmlns:p14="http://schemas.microsoft.com/office/powerpoint/2010/main" val="165192200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609600"/>
            <a:ext cx="6965245" cy="1066800"/>
          </a:xfrm>
        </p:spPr>
        <p:txBody>
          <a:bodyPr/>
          <a:lstStyle/>
          <a:p>
            <a:r>
              <a:rPr lang="en-US" dirty="0" smtClean="0"/>
              <a:t>Common Core Standards</a:t>
            </a:r>
            <a:endParaRPr lang="en-US" dirty="0"/>
          </a:p>
        </p:txBody>
      </p:sp>
      <p:sp>
        <p:nvSpPr>
          <p:cNvPr id="5" name="Content Placeholder 4"/>
          <p:cNvSpPr>
            <a:spLocks noGrp="1"/>
          </p:cNvSpPr>
          <p:nvPr>
            <p:ph idx="1"/>
          </p:nvPr>
        </p:nvSpPr>
        <p:spPr>
          <a:xfrm>
            <a:off x="762000" y="1752600"/>
            <a:ext cx="7620000" cy="5867399"/>
          </a:xfrm>
        </p:spPr>
        <p:txBody>
          <a:bodyPr>
            <a:normAutofit/>
          </a:bodyPr>
          <a:lstStyle/>
          <a:p>
            <a:r>
              <a:rPr lang="en-US" sz="3600" dirty="0"/>
              <a:t>7.NS.1 Apply and extend previous understandings of addition and subtraction to add and subtract rational numbers; represent addition and subtraction on a horizontal or vertical number line diagram. </a:t>
            </a:r>
          </a:p>
          <a:p>
            <a:pPr marL="0" indent="0">
              <a:buNone/>
            </a:pPr>
            <a:endParaRPr lang="en-US" sz="2800" dirty="0">
              <a:solidFill>
                <a:schemeClr val="accent4">
                  <a:lumMod val="75000"/>
                </a:schemeClr>
              </a:solidFill>
            </a:endParaRPr>
          </a:p>
          <a:p>
            <a:pPr marL="0" indent="0">
              <a:buNone/>
            </a:pPr>
            <a:r>
              <a:rPr lang="en-US" sz="3200" dirty="0" smtClean="0">
                <a:solidFill>
                  <a:schemeClr val="accent1">
                    <a:lumMod val="75000"/>
                  </a:schemeClr>
                </a:solidFill>
              </a:rPr>
              <a:t>(Apply, 2) </a:t>
            </a:r>
            <a:r>
              <a:rPr lang="en-US" sz="3200" dirty="0" smtClean="0">
                <a:solidFill>
                  <a:schemeClr val="accent3">
                    <a:lumMod val="75000"/>
                  </a:schemeClr>
                </a:solidFill>
              </a:rPr>
              <a:t>(Understand, 2)</a:t>
            </a:r>
            <a:endParaRPr lang="en-US" sz="2800" dirty="0" smtClean="0">
              <a:solidFill>
                <a:schemeClr val="accent3">
                  <a:lumMod val="75000"/>
                </a:schemeClr>
              </a:solidFill>
            </a:endParaRPr>
          </a:p>
        </p:txBody>
      </p:sp>
      <p:sp>
        <p:nvSpPr>
          <p:cNvPr id="2" name="Oval 1"/>
          <p:cNvSpPr/>
          <p:nvPr/>
        </p:nvSpPr>
        <p:spPr>
          <a:xfrm>
            <a:off x="2362200" y="1676400"/>
            <a:ext cx="3429000" cy="7620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5715000" y="2362200"/>
            <a:ext cx="1752600" cy="0"/>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4572000" y="3352800"/>
            <a:ext cx="2057400" cy="762000"/>
          </a:xfrm>
          <a:prstGeom prst="ellipse">
            <a:avLst/>
          </a:prstGeom>
          <a:no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1143000" y="4495800"/>
            <a:ext cx="6400800" cy="0"/>
          </a:xfrm>
          <a:prstGeom prst="line">
            <a:avLst/>
          </a:prstGeom>
          <a:ln w="28575" cmpd="sng">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43000" y="2895600"/>
            <a:ext cx="6172200" cy="0"/>
          </a:xfrm>
          <a:prstGeom prst="line">
            <a:avLst/>
          </a:prstGeom>
          <a:ln w="28575"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143000" y="3429000"/>
            <a:ext cx="2514600" cy="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629400" y="3886200"/>
            <a:ext cx="1524000" cy="0"/>
          </a:xfrm>
          <a:prstGeom prst="line">
            <a:avLst/>
          </a:prstGeom>
          <a:ln w="28575" cmpd="sng">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143000" y="5029200"/>
            <a:ext cx="3810000" cy="0"/>
          </a:xfrm>
          <a:prstGeom prst="line">
            <a:avLst/>
          </a:prstGeom>
          <a:ln w="28575" cmpd="sng">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839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5">
                                            <p:txEl>
                                              <p:pRg st="2" end="2"/>
                                            </p:txEl>
                                          </p:spTgt>
                                        </p:tgtEl>
                                        <p:attrNameLst>
                                          <p:attrName>style.visibility</p:attrName>
                                        </p:attrNameLst>
                                      </p:cBhvr>
                                      <p:to>
                                        <p:strVal val="visible"/>
                                      </p:to>
                                    </p:set>
                                    <p:anim calcmode="lin" valueType="num">
                                      <p:cBhvr>
                                        <p:cTn id="5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6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4-27 at 3.44.5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36" y="338666"/>
            <a:ext cx="8816097" cy="6082298"/>
          </a:xfrm>
          <a:prstGeom prst="rect">
            <a:avLst/>
          </a:prstGeom>
        </p:spPr>
      </p:pic>
      <p:sp>
        <p:nvSpPr>
          <p:cNvPr id="6" name="Oval 5"/>
          <p:cNvSpPr/>
          <p:nvPr/>
        </p:nvSpPr>
        <p:spPr>
          <a:xfrm>
            <a:off x="3441699" y="2895600"/>
            <a:ext cx="2057400" cy="1371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3475565" y="1524000"/>
            <a:ext cx="1981200" cy="1371600"/>
          </a:xfrm>
          <a:prstGeom prst="ellipse">
            <a:avLst/>
          </a:prstGeom>
          <a:no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10" name="Oval 9"/>
          <p:cNvSpPr/>
          <p:nvPr/>
        </p:nvSpPr>
        <p:spPr>
          <a:xfrm>
            <a:off x="1752600" y="791635"/>
            <a:ext cx="1600200" cy="762000"/>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1676400" y="1511301"/>
            <a:ext cx="1752600" cy="1155699"/>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0421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1202485"/>
          </a:xfrm>
        </p:spPr>
        <p:txBody>
          <a:bodyPr/>
          <a:lstStyle/>
          <a:p>
            <a:r>
              <a:rPr lang="en-US" dirty="0" smtClean="0"/>
              <a:t>Math Practices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4792984"/>
              </p:ext>
            </p:extLst>
          </p:nvPr>
        </p:nvGraphicFramePr>
        <p:xfrm>
          <a:off x="1078089" y="1905000"/>
          <a:ext cx="7010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596673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3400" y="304800"/>
            <a:ext cx="8153400" cy="990600"/>
          </a:xfrm>
        </p:spPr>
        <p:txBody>
          <a:bodyPr>
            <a:normAutofit fontScale="90000"/>
          </a:bodyPr>
          <a:lstStyle/>
          <a:p>
            <a:r>
              <a:rPr lang="en-US" dirty="0"/>
              <a:t/>
            </a:r>
            <a:br>
              <a:rPr lang="en-US" dirty="0"/>
            </a:br>
            <a:r>
              <a:rPr lang="en-US" sz="4200" dirty="0" smtClean="0"/>
              <a:t>Number Systems</a:t>
            </a:r>
            <a:br>
              <a:rPr lang="en-US" sz="4200" dirty="0" smtClean="0"/>
            </a:br>
            <a:r>
              <a:rPr lang="en-US" sz="4200" dirty="0" smtClean="0"/>
              <a:t>Prerequisite Skills: CC Math 6</a:t>
            </a:r>
            <a:endParaRPr lang="en-US" sz="4200" dirty="0"/>
          </a:p>
        </p:txBody>
      </p:sp>
      <p:sp>
        <p:nvSpPr>
          <p:cNvPr id="8" name="TextBox 7">
            <a:hlinkClick r:id="rId3"/>
          </p:cNvPr>
          <p:cNvSpPr txBox="1"/>
          <p:nvPr/>
        </p:nvSpPr>
        <p:spPr>
          <a:xfrm>
            <a:off x="838200" y="1690001"/>
            <a:ext cx="7446556" cy="276999"/>
          </a:xfrm>
          <a:prstGeom prst="rect">
            <a:avLst/>
          </a:prstGeom>
          <a:noFill/>
        </p:spPr>
        <p:txBody>
          <a:bodyPr wrap="square" rtlCol="0">
            <a:spAutoFit/>
          </a:bodyPr>
          <a:lstStyle/>
          <a:p>
            <a:pPr algn="ctr"/>
            <a:r>
              <a:rPr lang="en-US" sz="1200" i="1" dirty="0">
                <a:hlinkClick r:id="rId3"/>
              </a:rPr>
              <a:t>http://</a:t>
            </a:r>
            <a:r>
              <a:rPr lang="en-US" sz="1200" i="1" dirty="0" err="1">
                <a:hlinkClick r:id="rId3"/>
              </a:rPr>
              <a:t>commoncoretools.me</a:t>
            </a:r>
            <a:r>
              <a:rPr lang="en-US" sz="1200" i="1" dirty="0">
                <a:hlinkClick r:id="rId3"/>
              </a:rPr>
              <a:t>/</a:t>
            </a:r>
            <a:r>
              <a:rPr lang="en-US" sz="1200" i="1" dirty="0" err="1">
                <a:hlinkClick r:id="rId3"/>
              </a:rPr>
              <a:t>wp</a:t>
            </a:r>
            <a:r>
              <a:rPr lang="en-US" sz="1200" i="1" dirty="0">
                <a:hlinkClick r:id="rId3"/>
              </a:rPr>
              <a:t>-content/uploads/2013/07/ccssm_progression_NS+Number_2013-07-09.pdf</a:t>
            </a:r>
            <a:endParaRPr lang="en-US" sz="1200" i="1" dirty="0"/>
          </a:p>
        </p:txBody>
      </p:sp>
      <p:pic>
        <p:nvPicPr>
          <p:cNvPr id="3" name="Picture 2" descr="Screen Shot 2015-05-11 at 2.15.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57400"/>
            <a:ext cx="8014199" cy="4572000"/>
          </a:xfrm>
          <a:prstGeom prst="rect">
            <a:avLst/>
          </a:prstGeom>
        </p:spPr>
      </p:pic>
      <p:sp>
        <p:nvSpPr>
          <p:cNvPr id="9" name="Oval 8"/>
          <p:cNvSpPr/>
          <p:nvPr/>
        </p:nvSpPr>
        <p:spPr>
          <a:xfrm>
            <a:off x="4030134" y="2209800"/>
            <a:ext cx="1151465" cy="562155"/>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33400" y="2751668"/>
            <a:ext cx="8001000" cy="1286932"/>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5334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66800" y="838200"/>
            <a:ext cx="6965245" cy="120248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dirty="0" smtClean="0">
                <a:solidFill>
                  <a:schemeClr val="bg1"/>
                </a:solidFill>
              </a:rPr>
              <a:t>Middle School Focus</a:t>
            </a:r>
            <a:endParaRPr lang="en-US" dirty="0">
              <a:solidFill>
                <a:schemeClr val="bg1"/>
              </a:solidFill>
            </a:endParaRPr>
          </a:p>
        </p:txBody>
      </p:sp>
      <p:sp>
        <p:nvSpPr>
          <p:cNvPr id="5" name="TextBox 4"/>
          <p:cNvSpPr txBox="1">
            <a:spLocks noChangeArrowheads="1"/>
          </p:cNvSpPr>
          <p:nvPr/>
        </p:nvSpPr>
        <p:spPr bwMode="auto">
          <a:xfrm>
            <a:off x="3059832" y="6407150"/>
            <a:ext cx="534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solidFill>
                  <a:schemeClr val="bg1"/>
                </a:solidFill>
              </a:rPr>
              <a:t>Source: </a:t>
            </a:r>
            <a:r>
              <a:rPr lang="en-US" altLang="en-US" sz="1800" dirty="0">
                <a:solidFill>
                  <a:schemeClr val="bg1"/>
                </a:solidFill>
              </a:rPr>
              <a:t>California Framework</a:t>
            </a:r>
          </a:p>
        </p:txBody>
      </p:sp>
      <p:graphicFrame>
        <p:nvGraphicFramePr>
          <p:cNvPr id="4" name="Diagram 3"/>
          <p:cNvGraphicFramePr/>
          <p:nvPr>
            <p:extLst>
              <p:ext uri="{D42A27DB-BD31-4B8C-83A1-F6EECF244321}">
                <p14:modId xmlns:p14="http://schemas.microsoft.com/office/powerpoint/2010/main" val="826198636"/>
              </p:ext>
            </p:extLst>
          </p:nvPr>
        </p:nvGraphicFramePr>
        <p:xfrm>
          <a:off x="1219200" y="2133600"/>
          <a:ext cx="6781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0192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66800" y="838200"/>
            <a:ext cx="6965245" cy="120248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dirty="0" smtClean="0">
                <a:solidFill>
                  <a:schemeClr val="bg1"/>
                </a:solidFill>
              </a:rPr>
              <a:t>High School Focus</a:t>
            </a:r>
            <a:endParaRPr lang="en-US" dirty="0">
              <a:solidFill>
                <a:schemeClr val="bg1"/>
              </a:solidFill>
            </a:endParaRPr>
          </a:p>
        </p:txBody>
      </p:sp>
      <p:sp>
        <p:nvSpPr>
          <p:cNvPr id="5" name="TextBox 4"/>
          <p:cNvSpPr txBox="1">
            <a:spLocks noChangeArrowheads="1"/>
          </p:cNvSpPr>
          <p:nvPr/>
        </p:nvSpPr>
        <p:spPr bwMode="auto">
          <a:xfrm>
            <a:off x="3059832" y="6407150"/>
            <a:ext cx="534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solidFill>
                  <a:schemeClr val="bg1"/>
                </a:solidFill>
              </a:rPr>
              <a:t>Source: </a:t>
            </a:r>
            <a:r>
              <a:rPr lang="en-US" altLang="en-US" sz="1800" dirty="0">
                <a:solidFill>
                  <a:schemeClr val="bg1"/>
                </a:solidFill>
              </a:rPr>
              <a:t>California Framework</a:t>
            </a:r>
          </a:p>
        </p:txBody>
      </p:sp>
      <p:graphicFrame>
        <p:nvGraphicFramePr>
          <p:cNvPr id="4" name="Diagram 3"/>
          <p:cNvGraphicFramePr/>
          <p:nvPr>
            <p:extLst>
              <p:ext uri="{D42A27DB-BD31-4B8C-83A1-F6EECF244321}">
                <p14:modId xmlns:p14="http://schemas.microsoft.com/office/powerpoint/2010/main" val="2557536446"/>
              </p:ext>
            </p:extLst>
          </p:nvPr>
        </p:nvGraphicFramePr>
        <p:xfrm>
          <a:off x="1219200" y="2133600"/>
          <a:ext cx="6781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6036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5" y="495992"/>
            <a:ext cx="6965245" cy="1202485"/>
          </a:xfrm>
        </p:spPr>
        <p:txBody>
          <a:bodyPr>
            <a:normAutofit/>
          </a:bodyPr>
          <a:lstStyle/>
          <a:p>
            <a:r>
              <a:rPr lang="en-US" sz="3600" dirty="0" smtClean="0"/>
              <a:t>Learning Progression: </a:t>
            </a:r>
            <a:br>
              <a:rPr lang="en-US" sz="3600" dirty="0" smtClean="0"/>
            </a:br>
            <a:r>
              <a:rPr lang="en-US" sz="3600" dirty="0" smtClean="0"/>
              <a:t>HS Number and Quantity</a:t>
            </a:r>
            <a:endParaRPr lang="en-US" sz="3600" dirty="0"/>
          </a:p>
        </p:txBody>
      </p:sp>
      <p:sp>
        <p:nvSpPr>
          <p:cNvPr id="11" name="TextBox 10"/>
          <p:cNvSpPr txBox="1"/>
          <p:nvPr/>
        </p:nvSpPr>
        <p:spPr>
          <a:xfrm>
            <a:off x="761997" y="1676400"/>
            <a:ext cx="7620001" cy="492443"/>
          </a:xfrm>
          <a:prstGeom prst="rect">
            <a:avLst/>
          </a:prstGeom>
          <a:noFill/>
        </p:spPr>
        <p:txBody>
          <a:bodyPr wrap="square" rtlCol="0">
            <a:spAutoFit/>
          </a:bodyPr>
          <a:lstStyle/>
          <a:p>
            <a:pPr algn="ctr"/>
            <a:r>
              <a:rPr lang="en-US" sz="1200" i="1" dirty="0">
                <a:hlinkClick r:id="rId3"/>
              </a:rPr>
              <a:t>http://</a:t>
            </a:r>
            <a:r>
              <a:rPr lang="en-US" sz="1200" i="1" dirty="0" err="1">
                <a:hlinkClick r:id="rId3"/>
              </a:rPr>
              <a:t>commoncoretools.me</a:t>
            </a:r>
            <a:r>
              <a:rPr lang="en-US" sz="1200" i="1" dirty="0">
                <a:hlinkClick r:id="rId3"/>
              </a:rPr>
              <a:t>/</a:t>
            </a:r>
            <a:r>
              <a:rPr lang="en-US" sz="1200" i="1" dirty="0" err="1">
                <a:hlinkClick r:id="rId3"/>
              </a:rPr>
              <a:t>wp</a:t>
            </a:r>
            <a:r>
              <a:rPr lang="en-US" sz="1200" i="1" dirty="0">
                <a:hlinkClick r:id="rId3"/>
              </a:rPr>
              <a:t>-content/uploads/2013/07/ccssm_progression_NS+Number_2013-07-09.pdf</a:t>
            </a:r>
            <a:endParaRPr lang="en-US" sz="1200" i="1" dirty="0"/>
          </a:p>
          <a:p>
            <a:pPr algn="ctr"/>
            <a:endParaRPr lang="en-US" sz="1400" i="1" dirty="0"/>
          </a:p>
        </p:txBody>
      </p:sp>
      <p:sp>
        <p:nvSpPr>
          <p:cNvPr id="3" name="TextBox 2"/>
          <p:cNvSpPr txBox="1"/>
          <p:nvPr/>
        </p:nvSpPr>
        <p:spPr>
          <a:xfrm>
            <a:off x="2438400" y="1981200"/>
            <a:ext cx="4267200" cy="523220"/>
          </a:xfrm>
          <a:prstGeom prst="rect">
            <a:avLst/>
          </a:prstGeom>
          <a:noFill/>
        </p:spPr>
        <p:txBody>
          <a:bodyPr wrap="square" rtlCol="0">
            <a:spAutoFit/>
          </a:bodyPr>
          <a:lstStyle/>
          <a:p>
            <a:r>
              <a:rPr lang="en-US" sz="2800" dirty="0" smtClean="0"/>
              <a:t>CCSS Domain Progression</a:t>
            </a:r>
            <a:endParaRPr lang="en-US" sz="2800" dirty="0"/>
          </a:p>
        </p:txBody>
      </p:sp>
      <p:pic>
        <p:nvPicPr>
          <p:cNvPr id="4" name="Picture 3" descr="Screen Shot 2015-05-11 at 12.13.42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128782"/>
            <a:ext cx="7239000" cy="4434960"/>
          </a:xfrm>
          <a:prstGeom prst="rect">
            <a:avLst/>
          </a:prstGeom>
        </p:spPr>
      </p:pic>
      <p:sp>
        <p:nvSpPr>
          <p:cNvPr id="5" name="Rectangle 4"/>
          <p:cNvSpPr/>
          <p:nvPr/>
        </p:nvSpPr>
        <p:spPr>
          <a:xfrm>
            <a:off x="914400" y="2209800"/>
            <a:ext cx="7086600" cy="9144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068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1890</TotalTime>
  <Words>1595</Words>
  <Application>Microsoft Office PowerPoint</Application>
  <PresentationFormat>On-screen Show (4:3)</PresentationFormat>
  <Paragraphs>355</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Pushpin</vt:lpstr>
      <vt:lpstr>Math 7  Number Systems Unit 2</vt:lpstr>
      <vt:lpstr>Purpose </vt:lpstr>
      <vt:lpstr>Common Core Standards</vt:lpstr>
      <vt:lpstr>PowerPoint Presentation</vt:lpstr>
      <vt:lpstr>Math Practices</vt:lpstr>
      <vt:lpstr> Number Systems Prerequisite Skills: CC Math 6</vt:lpstr>
      <vt:lpstr>Middle School Focus</vt:lpstr>
      <vt:lpstr>High School Focus</vt:lpstr>
      <vt:lpstr>Learning Progression:  HS Number and Quantity</vt:lpstr>
      <vt:lpstr>Lesson Agenda</vt:lpstr>
      <vt:lpstr>Model Addition of Rational Numbers Using a Number Line</vt:lpstr>
      <vt:lpstr>Getting Ready</vt:lpstr>
      <vt:lpstr>Misconceptions and Anticipated Issues</vt:lpstr>
      <vt:lpstr>Required Resources</vt:lpstr>
      <vt:lpstr>Needed Vocabulary</vt:lpstr>
      <vt:lpstr>LearnZillion</vt:lpstr>
      <vt:lpstr>Adding Rational Numbers Using a Number Line</vt:lpstr>
      <vt:lpstr>Planning and Time</vt:lpstr>
      <vt:lpstr>Textbook Connection California Math Course 2</vt:lpstr>
      <vt:lpstr>Textbook Connection Go Math Course 2</vt:lpstr>
      <vt:lpstr>Textbook Connection CPM Course 2</vt:lpstr>
      <vt:lpstr>Additional Resources</vt:lpstr>
      <vt:lpstr>Need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Two-Way Frequency Tables</dc:title>
  <dc:creator>Windows User</dc:creator>
  <cp:lastModifiedBy>Windows User</cp:lastModifiedBy>
  <cp:revision>164</cp:revision>
  <cp:lastPrinted>2015-05-01T17:24:34Z</cp:lastPrinted>
  <dcterms:created xsi:type="dcterms:W3CDTF">2015-03-05T17:58:53Z</dcterms:created>
  <dcterms:modified xsi:type="dcterms:W3CDTF">2015-06-15T18:17:57Z</dcterms:modified>
</cp:coreProperties>
</file>